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50" d="100"/>
          <a:sy n="50" d="100"/>
        </p:scale>
        <p:origin x="19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24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17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00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3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86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30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41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4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7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6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1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2047-3175-4E1E-B68C-33A25B3A0CAC}" type="datetimeFigureOut">
              <a:rPr lang="en-GB" smtClean="0"/>
              <a:t>01/05/2018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96D4-8964-41CE-8227-15959D9B8D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65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E508D21-FFEF-4139-AC70-FC64BC02E285}"/>
              </a:ext>
            </a:extLst>
          </p:cNvPr>
          <p:cNvGrpSpPr/>
          <p:nvPr/>
        </p:nvGrpSpPr>
        <p:grpSpPr>
          <a:xfrm>
            <a:off x="-57281" y="360585"/>
            <a:ext cx="7009225" cy="9409716"/>
            <a:chOff x="-57281" y="360585"/>
            <a:chExt cx="7009225" cy="94097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9840B5-7982-4E01-821B-23F9E9075ABF}"/>
                </a:ext>
              </a:extLst>
            </p:cNvPr>
            <p:cNvSpPr/>
            <p:nvPr/>
          </p:nvSpPr>
          <p:spPr>
            <a:xfrm>
              <a:off x="-57281" y="360585"/>
              <a:ext cx="7009225" cy="94097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A821E404-99B5-418A-A50D-D6E6D9672C9A}"/>
                </a:ext>
              </a:extLst>
            </p:cNvPr>
            <p:cNvGrpSpPr/>
            <p:nvPr/>
          </p:nvGrpSpPr>
          <p:grpSpPr>
            <a:xfrm>
              <a:off x="-57280" y="360586"/>
              <a:ext cx="6865969" cy="9290330"/>
              <a:chOff x="-57280" y="360586"/>
              <a:chExt cx="6865969" cy="929033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39D401E-4AEE-45B0-BE41-4016F8597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389" r="1557" b="-721"/>
              <a:stretch/>
            </p:blipFill>
            <p:spPr>
              <a:xfrm rot="5400000">
                <a:off x="-1091927" y="3318430"/>
                <a:ext cx="9041855" cy="3126167"/>
              </a:xfrm>
              <a:prstGeom prst="rect">
                <a:avLst/>
              </a:prstGeom>
            </p:spPr>
          </p:pic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0EDF951-4A64-49B5-8D4D-1E331B0B740B}"/>
                  </a:ext>
                </a:extLst>
              </p:cNvPr>
              <p:cNvSpPr/>
              <p:nvPr/>
            </p:nvSpPr>
            <p:spPr>
              <a:xfrm>
                <a:off x="686361" y="2862847"/>
                <a:ext cx="801386" cy="11105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1" name="Connector: Elbow 230">
                <a:extLst>
                  <a:ext uri="{FF2B5EF4-FFF2-40B4-BE49-F238E27FC236}">
                    <a16:creationId xmlns:a16="http://schemas.microsoft.com/office/drawing/2014/main" id="{19E17776-BCE1-4B13-BDD2-B70DE8AAA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6774" y="2210928"/>
                <a:ext cx="839334" cy="151526"/>
              </a:xfrm>
              <a:prstGeom prst="bentConnector3">
                <a:avLst>
                  <a:gd name="adj1" fmla="val 4621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4B1E46-3659-4252-B2F3-14768BF77634}"/>
                  </a:ext>
                </a:extLst>
              </p:cNvPr>
              <p:cNvSpPr/>
              <p:nvPr/>
            </p:nvSpPr>
            <p:spPr>
              <a:xfrm rot="5400000">
                <a:off x="1465366" y="7110049"/>
                <a:ext cx="2057272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307065-B470-487D-83E0-E4968829DEF3}"/>
                  </a:ext>
                </a:extLst>
              </p:cNvPr>
              <p:cNvSpPr/>
              <p:nvPr/>
            </p:nvSpPr>
            <p:spPr>
              <a:xfrm rot="5400000">
                <a:off x="1878877" y="1401119"/>
                <a:ext cx="123025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C26280-5A3E-48F2-B470-07CB10474C83}"/>
                  </a:ext>
                </a:extLst>
              </p:cNvPr>
              <p:cNvSpPr/>
              <p:nvPr/>
            </p:nvSpPr>
            <p:spPr>
              <a:xfrm rot="5400000">
                <a:off x="1878877" y="3036654"/>
                <a:ext cx="123025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B0D690-0916-4706-ADEB-3611E45296CE}"/>
                  </a:ext>
                </a:extLst>
              </p:cNvPr>
              <p:cNvSpPr/>
              <p:nvPr/>
            </p:nvSpPr>
            <p:spPr>
              <a:xfrm rot="5400000">
                <a:off x="1878877" y="4663959"/>
                <a:ext cx="123025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791CF5-29CA-4B6A-8CFE-61A3BF46ABC6}"/>
                  </a:ext>
                </a:extLst>
              </p:cNvPr>
              <p:cNvSpPr/>
              <p:nvPr/>
            </p:nvSpPr>
            <p:spPr>
              <a:xfrm rot="5400000">
                <a:off x="3728368" y="2207575"/>
                <a:ext cx="123025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ACFDC4-A690-4336-86E9-C3209D50D499}"/>
                  </a:ext>
                </a:extLst>
              </p:cNvPr>
              <p:cNvSpPr/>
              <p:nvPr/>
            </p:nvSpPr>
            <p:spPr>
              <a:xfrm rot="5400000">
                <a:off x="3930370" y="3641787"/>
                <a:ext cx="814092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B542F53-8C25-4703-9ABA-5663FFA6CF18}"/>
                  </a:ext>
                </a:extLst>
              </p:cNvPr>
              <p:cNvSpPr/>
              <p:nvPr/>
            </p:nvSpPr>
            <p:spPr>
              <a:xfrm rot="5400000">
                <a:off x="3728368" y="5076000"/>
                <a:ext cx="123025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745896-2EB5-4D19-B547-D8114BE84764}"/>
                  </a:ext>
                </a:extLst>
              </p:cNvPr>
              <p:cNvSpPr/>
              <p:nvPr/>
            </p:nvSpPr>
            <p:spPr>
              <a:xfrm rot="5400000">
                <a:off x="3728368" y="7936194"/>
                <a:ext cx="123025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944673-4BF1-46B3-9988-BA0421805251}"/>
                  </a:ext>
                </a:extLst>
              </p:cNvPr>
              <p:cNvSpPr/>
              <p:nvPr/>
            </p:nvSpPr>
            <p:spPr>
              <a:xfrm rot="5400000">
                <a:off x="4131298" y="6709359"/>
                <a:ext cx="424390" cy="820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13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15DF97-BF31-4441-AF1F-F69493F67AF0}"/>
                  </a:ext>
                </a:extLst>
              </p:cNvPr>
              <p:cNvSpPr txBox="1"/>
              <p:nvPr/>
            </p:nvSpPr>
            <p:spPr>
              <a:xfrm>
                <a:off x="1628321" y="1013963"/>
                <a:ext cx="6418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EBABCF-20D3-432F-B806-F8A28ED14438}"/>
                  </a:ext>
                </a:extLst>
              </p:cNvPr>
              <p:cNvSpPr txBox="1"/>
              <p:nvPr/>
            </p:nvSpPr>
            <p:spPr>
              <a:xfrm>
                <a:off x="-57280" y="1284267"/>
                <a:ext cx="12227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Used</a:t>
                </a:r>
              </a:p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(Internal Pull-Up Resistors)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E31BCD-ACEF-4C36-94D0-874BCD3FA29A}"/>
                  </a:ext>
                </a:extLst>
              </p:cNvPr>
              <p:cNvSpPr txBox="1"/>
              <p:nvPr/>
            </p:nvSpPr>
            <p:spPr>
              <a:xfrm>
                <a:off x="-57280" y="2089648"/>
                <a:ext cx="12146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Overclocking</a:t>
                </a:r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41F5A50D-F457-4BE2-8E50-342F86886B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874" y="4677333"/>
                <a:ext cx="1035664" cy="870941"/>
              </a:xfrm>
              <a:prstGeom prst="bentConnector3">
                <a:avLst>
                  <a:gd name="adj1" fmla="val 2901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5A511EFE-783E-4A8F-8046-CE4B0F395A43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866486" y="5074385"/>
                <a:ext cx="1217090" cy="746790"/>
              </a:xfrm>
              <a:prstGeom prst="bentConnector3">
                <a:avLst>
                  <a:gd name="adj1" fmla="val 6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5DB89294-6413-44B2-B4DD-5E11930D0D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958" y="5473001"/>
                <a:ext cx="958810" cy="621074"/>
              </a:xfrm>
              <a:prstGeom prst="bentConnector3">
                <a:avLst>
                  <a:gd name="adj1" fmla="val 7867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445D6CF4-C508-4E7E-8F1D-BF13B2AAC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7351" y="6374177"/>
                <a:ext cx="926224" cy="335736"/>
              </a:xfrm>
              <a:prstGeom prst="bentConnector3">
                <a:avLst>
                  <a:gd name="adj1" fmla="val 7573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5A5D4751-B9E3-4896-99EB-1A214DAE7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939" y="6639886"/>
                <a:ext cx="1007829" cy="467373"/>
              </a:xfrm>
              <a:prstGeom prst="bentConnector3">
                <a:avLst>
                  <a:gd name="adj1" fmla="val 6658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Elbow 39">
                <a:extLst>
                  <a:ext uri="{FF2B5EF4-FFF2-40B4-BE49-F238E27FC236}">
                    <a16:creationId xmlns:a16="http://schemas.microsoft.com/office/drawing/2014/main" id="{3B9AF6A6-12C5-4E7A-B149-A36A92A97332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1061014" y="6912786"/>
                <a:ext cx="1022562" cy="607689"/>
              </a:xfrm>
              <a:prstGeom prst="bentConnector3">
                <a:avLst>
                  <a:gd name="adj1" fmla="val 5132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4296C3CD-6DA6-4858-9BB7-E1937A99D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873" y="7185688"/>
                <a:ext cx="1024895" cy="743432"/>
              </a:xfrm>
              <a:prstGeom prst="bentConnector3">
                <a:avLst>
                  <a:gd name="adj1" fmla="val 3942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Elbow 41">
                <a:extLst>
                  <a:ext uri="{FF2B5EF4-FFF2-40B4-BE49-F238E27FC236}">
                    <a16:creationId xmlns:a16="http://schemas.microsoft.com/office/drawing/2014/main" id="{F19E4686-1F7E-4559-9AD4-3BC32E105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585" y="7458590"/>
                <a:ext cx="1241183" cy="888030"/>
              </a:xfrm>
              <a:prstGeom prst="bentConnector3">
                <a:avLst>
                  <a:gd name="adj1" fmla="val 3984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CC1AEE3-4081-4DEE-98CA-7D4AFE65256D}"/>
                  </a:ext>
                </a:extLst>
              </p:cNvPr>
              <p:cNvSpPr/>
              <p:nvPr/>
            </p:nvSpPr>
            <p:spPr>
              <a:xfrm>
                <a:off x="25016" y="5275374"/>
                <a:ext cx="1222745" cy="2456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FE08000B-0CE7-4A3E-AC1A-E0FB88F4DFD9}"/>
                  </a:ext>
                </a:extLst>
              </p:cNvPr>
              <p:cNvSpPr txBox="1"/>
              <p:nvPr/>
            </p:nvSpPr>
            <p:spPr>
              <a:xfrm>
                <a:off x="436880" y="5409680"/>
                <a:ext cx="888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(MSB) D7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3266C32-66DB-4705-B397-860D7CA4ADE9}"/>
                  </a:ext>
                </a:extLst>
              </p:cNvPr>
              <p:cNvSpPr txBox="1"/>
              <p:nvPr/>
            </p:nvSpPr>
            <p:spPr>
              <a:xfrm>
                <a:off x="914612" y="5683754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D6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8A3B0FC-DD27-4F79-87FD-B8708FB236E2}"/>
                  </a:ext>
                </a:extLst>
              </p:cNvPr>
              <p:cNvSpPr txBox="1"/>
              <p:nvPr/>
            </p:nvSpPr>
            <p:spPr>
              <a:xfrm>
                <a:off x="914612" y="5957828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D5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1D43750-6D57-42DA-B97F-A77F71450702}"/>
                  </a:ext>
                </a:extLst>
              </p:cNvPr>
              <p:cNvSpPr txBox="1"/>
              <p:nvPr/>
            </p:nvSpPr>
            <p:spPr>
              <a:xfrm>
                <a:off x="914612" y="6505976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1BC16B8-6827-4ABB-9DA1-7F3B18ED99DF}"/>
                  </a:ext>
                </a:extLst>
              </p:cNvPr>
              <p:cNvSpPr txBox="1"/>
              <p:nvPr/>
            </p:nvSpPr>
            <p:spPr>
              <a:xfrm>
                <a:off x="914612" y="6780050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AE39053-F8A6-4603-9379-8D101054E6C9}"/>
                  </a:ext>
                </a:extLst>
              </p:cNvPr>
              <p:cNvSpPr txBox="1"/>
              <p:nvPr/>
            </p:nvSpPr>
            <p:spPr>
              <a:xfrm>
                <a:off x="914612" y="7054124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2D30513-6F2A-480A-BD83-A6F32D8FBD00}"/>
                  </a:ext>
                </a:extLst>
              </p:cNvPr>
              <p:cNvSpPr txBox="1"/>
              <p:nvPr/>
            </p:nvSpPr>
            <p:spPr>
              <a:xfrm>
                <a:off x="914612" y="6231902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D4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2CE14EB-6993-4DC3-8C88-96A590C2FEA6}"/>
                  </a:ext>
                </a:extLst>
              </p:cNvPr>
              <p:cNvSpPr txBox="1"/>
              <p:nvPr/>
            </p:nvSpPr>
            <p:spPr>
              <a:xfrm>
                <a:off x="914612" y="7328199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D0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3AECFFC-F3F6-4466-AA1D-683BF3D3EC16}"/>
                  </a:ext>
                </a:extLst>
              </p:cNvPr>
              <p:cNvSpPr txBox="1"/>
              <p:nvPr/>
            </p:nvSpPr>
            <p:spPr>
              <a:xfrm>
                <a:off x="25015" y="7444304"/>
                <a:ext cx="1222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</a:p>
            </p:txBody>
          </p:sp>
          <p:cxnSp>
            <p:nvCxnSpPr>
              <p:cNvPr id="164" name="Connector: Elbow 163">
                <a:extLst>
                  <a:ext uri="{FF2B5EF4-FFF2-40B4-BE49-F238E27FC236}">
                    <a16:creationId xmlns:a16="http://schemas.microsoft.com/office/drawing/2014/main" id="{3376819B-E2EF-44BC-9851-590E7C1D79F3}"/>
                  </a:ext>
                </a:extLst>
              </p:cNvPr>
              <p:cNvCxnSpPr>
                <a:cxnSpLocks/>
                <a:stCxn id="163" idx="2"/>
              </p:cNvCxnSpPr>
              <p:nvPr/>
            </p:nvCxnSpPr>
            <p:spPr>
              <a:xfrm rot="16200000" flipH="1">
                <a:off x="2589012" y="5768678"/>
                <a:ext cx="1919419" cy="582466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ctor: Elbow 168">
                <a:extLst>
                  <a:ext uri="{FF2B5EF4-FFF2-40B4-BE49-F238E27FC236}">
                    <a16:creationId xmlns:a16="http://schemas.microsoft.com/office/drawing/2014/main" id="{508117EB-C40C-46A3-9F9B-50D824EDA41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730292" y="7920154"/>
                <a:ext cx="1748312" cy="1713212"/>
              </a:xfrm>
              <a:prstGeom prst="bentConnector3">
                <a:avLst>
                  <a:gd name="adj1" fmla="val 24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566213B-BBBD-498F-953F-9302236C87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5464" y="1610815"/>
                <a:ext cx="704190" cy="9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1A1C19C-6ADA-4080-A176-1A39FB8BF495}"/>
                  </a:ext>
                </a:extLst>
              </p:cNvPr>
              <p:cNvCxnSpPr>
                <a:cxnSpLocks/>
                <a:endCxn id="19" idx="3"/>
              </p:cNvCxnSpPr>
              <p:nvPr/>
            </p:nvCxnSpPr>
            <p:spPr>
              <a:xfrm flipH="1" flipV="1">
                <a:off x="1157351" y="2228148"/>
                <a:ext cx="850068" cy="230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401549F-CD53-46B0-825E-3EB315432F62}"/>
                  </a:ext>
                </a:extLst>
              </p:cNvPr>
              <p:cNvSpPr txBox="1"/>
              <p:nvPr/>
            </p:nvSpPr>
            <p:spPr>
              <a:xfrm>
                <a:off x="5460036" y="8198976"/>
                <a:ext cx="12146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OOK CLK</a:t>
                </a:r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FCDD09D1-C267-4E89-965C-920A3F017F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8888" y="8337476"/>
                <a:ext cx="641148" cy="914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C4490CDD-774B-4D02-880F-D867E4377F48}"/>
                  </a:ext>
                </a:extLst>
              </p:cNvPr>
              <p:cNvSpPr txBox="1"/>
              <p:nvPr/>
            </p:nvSpPr>
            <p:spPr>
              <a:xfrm>
                <a:off x="5460036" y="8616552"/>
                <a:ext cx="12146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OOK DATA</a:t>
                </a:r>
              </a:p>
            </p:txBody>
          </p: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7D78FA2-40B9-4506-8A2C-5919E96AE8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8888" y="8755052"/>
                <a:ext cx="64114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nector: Elbow 234">
                <a:extLst>
                  <a:ext uri="{FF2B5EF4-FFF2-40B4-BE49-F238E27FC236}">
                    <a16:creationId xmlns:a16="http://schemas.microsoft.com/office/drawing/2014/main" id="{C6A41BD5-8836-475F-8274-C23D12A6E1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4184" y="2910602"/>
                <a:ext cx="841924" cy="144719"/>
              </a:xfrm>
              <a:prstGeom prst="bentConnector3">
                <a:avLst>
                  <a:gd name="adj1" fmla="val 4606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or: Elbow 235">
                <a:extLst>
                  <a:ext uri="{FF2B5EF4-FFF2-40B4-BE49-F238E27FC236}">
                    <a16:creationId xmlns:a16="http://schemas.microsoft.com/office/drawing/2014/main" id="{BF4AC590-BF68-45A5-98C8-37955CDDA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0987" y="3837146"/>
                <a:ext cx="839334" cy="169752"/>
              </a:xfrm>
              <a:prstGeom prst="bentConnector3">
                <a:avLst>
                  <a:gd name="adj1" fmla="val 47056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16FEBC1E-B2B7-442A-A68B-4A5D05537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6774" y="2636528"/>
                <a:ext cx="83933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53F98E65-DD2C-4EC9-BACF-7078831FC0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3338" y="4280973"/>
                <a:ext cx="865918" cy="500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E18174A5-0793-4AC4-92EB-E4422343815C}"/>
                  </a:ext>
                </a:extLst>
              </p:cNvPr>
              <p:cNvCxnSpPr/>
              <p:nvPr/>
            </p:nvCxnSpPr>
            <p:spPr>
              <a:xfrm flipH="1" flipV="1">
                <a:off x="1468688" y="3055667"/>
                <a:ext cx="593386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60C973BA-AEBE-403C-9A94-66EC22FE7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8688" y="3447080"/>
                <a:ext cx="6072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AC0ACB76-14FE-4D00-81ED-4521C2EF5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8688" y="3861132"/>
                <a:ext cx="593386" cy="471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46851274-16EE-47AF-A58B-25B51E848EEA}"/>
                  </a:ext>
                </a:extLst>
              </p:cNvPr>
              <p:cNvSpPr/>
              <p:nvPr/>
            </p:nvSpPr>
            <p:spPr>
              <a:xfrm>
                <a:off x="171970" y="6323861"/>
                <a:ext cx="845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 1</a:t>
                </a: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8D9D0255-2BAF-473F-B093-3230937C2813}"/>
                  </a:ext>
                </a:extLst>
              </p:cNvPr>
              <p:cNvSpPr/>
              <p:nvPr/>
            </p:nvSpPr>
            <p:spPr>
              <a:xfrm>
                <a:off x="737439" y="3264257"/>
                <a:ext cx="699230" cy="30777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 2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609C11E4-3AA3-4245-B6A8-53BC41DB6BD7}"/>
                  </a:ext>
                </a:extLst>
              </p:cNvPr>
              <p:cNvSpPr txBox="1"/>
              <p:nvPr/>
            </p:nvSpPr>
            <p:spPr>
              <a:xfrm>
                <a:off x="1454804" y="3214568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3D316271-E613-4246-A926-9048D7EA179F}"/>
                  </a:ext>
                </a:extLst>
              </p:cNvPr>
              <p:cNvSpPr txBox="1"/>
              <p:nvPr/>
            </p:nvSpPr>
            <p:spPr>
              <a:xfrm>
                <a:off x="1454804" y="3618547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96FFF83E-FDB1-4B4A-9CB4-A6747441BF42}"/>
                  </a:ext>
                </a:extLst>
              </p:cNvPr>
              <p:cNvSpPr txBox="1"/>
              <p:nvPr/>
            </p:nvSpPr>
            <p:spPr>
              <a:xfrm>
                <a:off x="1454804" y="2810589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D4</a:t>
                </a:r>
              </a:p>
            </p:txBody>
          </p:sp>
          <p:cxnSp>
            <p:nvCxnSpPr>
              <p:cNvPr id="306" name="Connector: Elbow 305">
                <a:extLst>
                  <a:ext uri="{FF2B5EF4-FFF2-40B4-BE49-F238E27FC236}">
                    <a16:creationId xmlns:a16="http://schemas.microsoft.com/office/drawing/2014/main" id="{30C52BB2-C422-4C25-B977-12FEA3EDD3E1}"/>
                  </a:ext>
                </a:extLst>
              </p:cNvPr>
              <p:cNvCxnSpPr>
                <a:cxnSpLocks/>
                <a:stCxn id="218" idx="2"/>
              </p:cNvCxnSpPr>
              <p:nvPr/>
            </p:nvCxnSpPr>
            <p:spPr>
              <a:xfrm rot="16200000" flipH="1">
                <a:off x="4611520" y="6117841"/>
                <a:ext cx="3435330" cy="26373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CDA1EECE-82F2-4B6D-8898-FC11C88B6894}"/>
                  </a:ext>
                </a:extLst>
              </p:cNvPr>
              <p:cNvGrpSpPr/>
              <p:nvPr/>
            </p:nvGrpSpPr>
            <p:grpSpPr>
              <a:xfrm>
                <a:off x="5209174" y="3184675"/>
                <a:ext cx="404585" cy="542943"/>
                <a:chOff x="5020374" y="3184675"/>
                <a:chExt cx="593386" cy="542943"/>
              </a:xfrm>
            </p:grpSpPr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03684B3E-38DB-4C4F-8843-7DEAF354A9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20374" y="3184675"/>
                  <a:ext cx="593386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A3267C78-5AF6-4B0B-80A2-02C83F8AD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20374" y="3465262"/>
                  <a:ext cx="593386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CB58CDC-6307-420A-ABBB-DF7D337111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020374" y="3727617"/>
                  <a:ext cx="593386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6F55890E-0E5B-4C0C-B5EF-06C506C408A6}"/>
                  </a:ext>
                </a:extLst>
              </p:cNvPr>
              <p:cNvSpPr/>
              <p:nvPr/>
            </p:nvSpPr>
            <p:spPr>
              <a:xfrm>
                <a:off x="5585944" y="2089648"/>
                <a:ext cx="1222745" cy="245612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3C5AAF10-876C-4E4C-B1BC-A6E10DB0A9D0}"/>
                  </a:ext>
                </a:extLst>
              </p:cNvPr>
              <p:cNvSpPr txBox="1"/>
              <p:nvPr/>
            </p:nvSpPr>
            <p:spPr>
              <a:xfrm>
                <a:off x="5562960" y="2223954"/>
                <a:ext cx="8888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D7 (MSB)</a:t>
                </a: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0FD6DC2F-55FB-4BB9-AD3F-25CE57EB5DB0}"/>
                  </a:ext>
                </a:extLst>
              </p:cNvPr>
              <p:cNvSpPr txBox="1"/>
              <p:nvPr/>
            </p:nvSpPr>
            <p:spPr>
              <a:xfrm>
                <a:off x="5562960" y="2498028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D6</a:t>
                </a: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5AC8434-3591-4B4E-BD12-BAA7AE2EC4DB}"/>
                  </a:ext>
                </a:extLst>
              </p:cNvPr>
              <p:cNvSpPr txBox="1"/>
              <p:nvPr/>
            </p:nvSpPr>
            <p:spPr>
              <a:xfrm>
                <a:off x="5562960" y="2772102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D5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CCEDCE4-D828-4D85-B3DB-0B1C29A50579}"/>
                  </a:ext>
                </a:extLst>
              </p:cNvPr>
              <p:cNvSpPr txBox="1"/>
              <p:nvPr/>
            </p:nvSpPr>
            <p:spPr>
              <a:xfrm>
                <a:off x="5562960" y="3320250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6B07347C-ED7E-4C21-83EC-AD3B6CF2FF99}"/>
                  </a:ext>
                </a:extLst>
              </p:cNvPr>
              <p:cNvSpPr txBox="1"/>
              <p:nvPr/>
            </p:nvSpPr>
            <p:spPr>
              <a:xfrm>
                <a:off x="5562960" y="3594324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7548568C-BFBE-467E-89DF-74FED7853C9C}"/>
                  </a:ext>
                </a:extLst>
              </p:cNvPr>
              <p:cNvSpPr txBox="1"/>
              <p:nvPr/>
            </p:nvSpPr>
            <p:spPr>
              <a:xfrm>
                <a:off x="5562960" y="3868398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6FC53E37-7952-4FC0-B1FC-B0A8D4B58915}"/>
                  </a:ext>
                </a:extLst>
              </p:cNvPr>
              <p:cNvSpPr txBox="1"/>
              <p:nvPr/>
            </p:nvSpPr>
            <p:spPr>
              <a:xfrm>
                <a:off x="5562960" y="3046176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D4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0C664660-965D-4381-A89E-3AB228FC9685}"/>
                  </a:ext>
                </a:extLst>
              </p:cNvPr>
              <p:cNvSpPr txBox="1"/>
              <p:nvPr/>
            </p:nvSpPr>
            <p:spPr>
              <a:xfrm>
                <a:off x="5562960" y="4142473"/>
                <a:ext cx="4111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D0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74C61085-8BF3-446A-BCF9-CBE940A8DDDF}"/>
                  </a:ext>
                </a:extLst>
              </p:cNvPr>
              <p:cNvSpPr txBox="1"/>
              <p:nvPr/>
            </p:nvSpPr>
            <p:spPr>
              <a:xfrm>
                <a:off x="5585943" y="4255047"/>
                <a:ext cx="12227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A63E82EC-E201-47B5-B739-540EC6DC4A9F}"/>
                  </a:ext>
                </a:extLst>
              </p:cNvPr>
              <p:cNvSpPr/>
              <p:nvPr/>
            </p:nvSpPr>
            <p:spPr>
              <a:xfrm>
                <a:off x="5819683" y="3136412"/>
                <a:ext cx="8451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DAC 2</a:t>
                </a:r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D2D053E-5027-460B-B269-598A3B42E822}"/>
                </a:ext>
              </a:extLst>
            </p:cNvPr>
            <p:cNvSpPr/>
            <p:nvPr/>
          </p:nvSpPr>
          <p:spPr>
            <a:xfrm>
              <a:off x="1702764" y="9283331"/>
              <a:ext cx="3757272" cy="259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1569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46</Words>
  <Application>Microsoft Office PowerPoint</Application>
  <PresentationFormat>A4 Paper (210x297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Cameron Eadie</dc:creator>
  <cp:lastModifiedBy>Cameron Eadie</cp:lastModifiedBy>
  <cp:revision>15</cp:revision>
  <dcterms:created xsi:type="dcterms:W3CDTF">2018-05-01T14:33:44Z</dcterms:created>
  <dcterms:modified xsi:type="dcterms:W3CDTF">2018-05-01T20:00:55Z</dcterms:modified>
</cp:coreProperties>
</file>