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0" autoAdjust="0"/>
    <p:restoredTop sz="94660"/>
  </p:normalViewPr>
  <p:slideViewPr>
    <p:cSldViewPr snapToGrid="0">
      <p:cViewPr varScale="1">
        <p:scale>
          <a:sx n="46" d="100"/>
          <a:sy n="46" d="100"/>
        </p:scale>
        <p:origin x="47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1AFBB-4B21-4795-90B8-AF1000F4BD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9EACA5-40DC-4A2D-819F-5F65803DDB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2A745-35D4-435F-B991-64FC223AD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C1740-D59A-48C6-B515-13B84E2407C2}" type="datetimeFigureOut">
              <a:rPr lang="en-GB" smtClean="0"/>
              <a:t>04/05/2018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1BBDA-7F64-462B-BF1B-821E8A44B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D2712-2E7C-4FEF-B76A-E9DA59CFC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085A6-6D51-4CA1-A171-FA1B626FD2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6073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9BD9B-FBE2-488D-96A5-580015C75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824401-1D89-4FD0-AD1C-8E52DA30F9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49008-C992-4849-ADA6-90639A017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C1740-D59A-48C6-B515-13B84E2407C2}" type="datetimeFigureOut">
              <a:rPr lang="en-GB" smtClean="0"/>
              <a:t>04/05/2018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FE00B4-9117-4664-9AC7-4D033CED1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C8A708-1335-4980-9CA7-F3F91CE1A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085A6-6D51-4CA1-A171-FA1B626FD2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5653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0ED68C-F670-4FFD-A866-A0D2FDAF0E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E1A400-4460-408C-9556-DEA0278CB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3C14F-31EB-4D56-8FE7-07987DC7B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C1740-D59A-48C6-B515-13B84E2407C2}" type="datetimeFigureOut">
              <a:rPr lang="en-GB" smtClean="0"/>
              <a:t>04/05/2018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760B3-D956-4197-8DCD-7EEA46A91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7C8AC-ECB3-45E2-941F-CE0400E65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085A6-6D51-4CA1-A171-FA1B626FD2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7836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A692B-5E3B-4B7F-A3D3-49EE1C4C1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1ADC2-17C8-46B1-B3DA-2E780A76A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C278E1-F1D3-444F-A8E4-0E19CAC01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C1740-D59A-48C6-B515-13B84E2407C2}" type="datetimeFigureOut">
              <a:rPr lang="en-GB" smtClean="0"/>
              <a:t>04/05/2018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00D7F-8B24-43B1-905C-52A5DE83C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B0AD4-9128-41FE-B9CE-8CFC71840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085A6-6D51-4CA1-A171-FA1B626FD2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6875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986DF-18B1-428B-937E-0C02ADC78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02B82-F006-4DC6-A7F6-D0A8941D4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760AB-5808-486D-892D-0F1C0B059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C1740-D59A-48C6-B515-13B84E2407C2}" type="datetimeFigureOut">
              <a:rPr lang="en-GB" smtClean="0"/>
              <a:t>04/05/2018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5BD39-A54B-4E33-9DFE-C4044E437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B690DC-478A-4180-A679-413842F38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085A6-6D51-4CA1-A171-FA1B626FD2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2994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32542-C7EF-4106-97F6-1CAE25092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BF48E-BD40-42AD-98D6-C9DB72B372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B33227-3BE1-46E8-B940-56778433CF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93DE3A-14A1-44DB-A898-54DC768BC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C1740-D59A-48C6-B515-13B84E2407C2}" type="datetimeFigureOut">
              <a:rPr lang="en-GB" smtClean="0"/>
              <a:t>04/05/2018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5198D7-4C01-439C-BF4D-1A4E4A7A5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F9D91F-03D5-4555-8D4F-4B2AE25ED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085A6-6D51-4CA1-A171-FA1B626FD2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9997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8252C-3232-4B95-B8BD-4EE1CE404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0DCB26-670C-49E9-9B66-9B07CC4CDC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5866AD-4674-49A3-A268-8C218275BF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F1F614-793C-4D95-BC4C-2812241837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D5423A-91DC-4C40-9FFA-35269F7E0A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6AD5A4-0BF0-4B5B-AB96-467CECF63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C1740-D59A-48C6-B515-13B84E2407C2}" type="datetimeFigureOut">
              <a:rPr lang="en-GB" smtClean="0"/>
              <a:t>04/05/2018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89170F-90FF-4562-A51B-1BC9A836B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BE9172-4A9E-420D-9127-5DB5D456B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085A6-6D51-4CA1-A171-FA1B626FD2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6978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B883D-3BB7-42DD-A53E-0111B847D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CD1E4C-D8F4-4962-90BB-9BEDC63F6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C1740-D59A-48C6-B515-13B84E2407C2}" type="datetimeFigureOut">
              <a:rPr lang="en-GB" smtClean="0"/>
              <a:t>04/05/2018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78DC6C-8541-417A-8991-890D56F0A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F37B4A-6E58-4C8A-836A-B2CA89360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085A6-6D51-4CA1-A171-FA1B626FD2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0003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6E6B61-4E50-4FA1-9209-2BC93BDA9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C1740-D59A-48C6-B515-13B84E2407C2}" type="datetimeFigureOut">
              <a:rPr lang="en-GB" smtClean="0"/>
              <a:t>04/05/2018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E1C4EA-C1C6-44C8-A3E5-89548ACF8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64BF03-2A10-4025-AAEE-67F57558C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085A6-6D51-4CA1-A171-FA1B626FD2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4004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DE7AC-0134-458D-839A-91D7FC38D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531BF-0192-4371-8C67-1D253C608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D9F011-63F3-49DE-9B11-00861B9A54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1EF9C-D1EA-4132-A538-8A342DFFA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C1740-D59A-48C6-B515-13B84E2407C2}" type="datetimeFigureOut">
              <a:rPr lang="en-GB" smtClean="0"/>
              <a:t>04/05/2018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B5F15B-87FC-468E-ADDB-59C066D0F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6A4862-44DB-4E70-90D1-90472F54C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085A6-6D51-4CA1-A171-FA1B626FD2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3728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A0372-A902-457D-99D4-06583069B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191A08-2656-4EAD-8183-DCFB8BD88E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AF7D27-53BE-4F59-9982-26A38B7B11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D566D6-267F-47F3-8D05-39B9A0FAA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C1740-D59A-48C6-B515-13B84E2407C2}" type="datetimeFigureOut">
              <a:rPr lang="en-GB" smtClean="0"/>
              <a:t>04/05/2018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A6FAB-932B-4997-A2D0-0E63CF183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AC22D2-7240-456D-AF9D-D6C11123E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085A6-6D51-4CA1-A171-FA1B626FD2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3485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20ACDD-954C-4D04-9971-BD7F804E3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54AC42-8B80-4AD4-872A-C6357A4335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B362A-14E0-475A-AD14-2E06A6D654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C1740-D59A-48C6-B515-13B84E2407C2}" type="datetimeFigureOut">
              <a:rPr lang="en-GB" smtClean="0"/>
              <a:t>04/05/2018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FAF2B-7C75-4F00-857A-5F56230CDA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048DDC-48EE-466C-A6C8-DEDF8A2B15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085A6-6D51-4CA1-A171-FA1B626FD2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035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82833F12-54E0-4F4E-AEB2-D22EEDB72C81}"/>
              </a:ext>
            </a:extLst>
          </p:cNvPr>
          <p:cNvGrpSpPr/>
          <p:nvPr/>
        </p:nvGrpSpPr>
        <p:grpSpPr>
          <a:xfrm>
            <a:off x="2133600" y="1680754"/>
            <a:ext cx="6801394" cy="2368732"/>
            <a:chOff x="2133600" y="1680754"/>
            <a:chExt cx="6801394" cy="2368732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5822F3C-DA2A-41B9-8919-8C3B0CB945AB}"/>
                </a:ext>
              </a:extLst>
            </p:cNvPr>
            <p:cNvSpPr/>
            <p:nvPr/>
          </p:nvSpPr>
          <p:spPr>
            <a:xfrm>
              <a:off x="2133600" y="1680754"/>
              <a:ext cx="6801394" cy="23687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B51BCDD0-B075-4DEE-BA7F-43FD564A3C9B}"/>
                </a:ext>
              </a:extLst>
            </p:cNvPr>
            <p:cNvGrpSpPr/>
            <p:nvPr/>
          </p:nvGrpSpPr>
          <p:grpSpPr>
            <a:xfrm>
              <a:off x="2270761" y="1985156"/>
              <a:ext cx="6527073" cy="1759928"/>
              <a:chOff x="2351314" y="1976849"/>
              <a:chExt cx="6527073" cy="1759928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723795D-04A2-4DF7-8527-329469F65491}"/>
                  </a:ext>
                </a:extLst>
              </p:cNvPr>
              <p:cNvSpPr txBox="1"/>
              <p:nvPr/>
            </p:nvSpPr>
            <p:spPr>
              <a:xfrm>
                <a:off x="2647404" y="1976849"/>
                <a:ext cx="36576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DAC_PINS = [5, 6, 9, 10]</a:t>
                </a:r>
              </a:p>
              <a:p>
                <a:pPr algn="ctr"/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GPIO_VAL = [1, 1, 0,  1 ]</a:t>
                </a: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14B6A0D-3C39-4384-9AF6-70481BA6F48F}"/>
                  </a:ext>
                </a:extLst>
              </p:cNvPr>
              <p:cNvSpPr txBox="1"/>
              <p:nvPr/>
            </p:nvSpPr>
            <p:spPr>
              <a:xfrm>
                <a:off x="2351314" y="3059668"/>
                <a:ext cx="53122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MASK</a:t>
                </a:r>
                <a:r>
                  <a:rPr lang="en-GB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(16 bit)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= [0, 0, 0, 0, 0, </a:t>
                </a:r>
                <a:r>
                  <a:rPr lang="en-GB" b="1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GB" b="1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0, 0, </a:t>
                </a:r>
                <a:r>
                  <a:rPr lang="en-GB" b="1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GB" b="1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0, 0, 0, 0, 0]</a:t>
                </a:r>
                <a:endParaRPr lang="en-GB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CA6CDBD-83B0-4B59-B707-FB1F47DE5DC9}"/>
                  </a:ext>
                </a:extLst>
              </p:cNvPr>
              <p:cNvSpPr txBox="1"/>
              <p:nvPr/>
            </p:nvSpPr>
            <p:spPr>
              <a:xfrm>
                <a:off x="3187337" y="3429000"/>
                <a:ext cx="469392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GPIO PIN </a:t>
                </a:r>
                <a:r>
                  <a:rPr lang="en-GB" sz="1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0   1   2   3   4    </a:t>
                </a:r>
                <a:r>
                  <a:rPr lang="en-GB" sz="1400" b="1" u="sng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5   6</a:t>
                </a:r>
                <a:r>
                  <a:rPr lang="en-GB" sz="1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7   8   </a:t>
                </a:r>
                <a:r>
                  <a:rPr lang="en-GB" sz="1400" b="1" u="sng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9  10</a:t>
                </a:r>
                <a:r>
                  <a:rPr lang="en-GB" sz="1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11  12 13 14 15</a:t>
                </a:r>
                <a:endParaRPr lang="en-GB" sz="1400" baseline="30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4CCFCFBA-65E0-487B-B239-7CF389BE8F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24400" y="2604213"/>
                <a:ext cx="406036" cy="539581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1FDBC3DB-3D23-4937-9C51-F36FFA7788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4634" y="2604213"/>
                <a:ext cx="407397" cy="539581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F9227692-FA37-464D-8AB6-D31DA499C7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85854" y="2585246"/>
                <a:ext cx="728799" cy="558548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6606856B-6485-46DE-A6B8-FA8267382B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20787" y="2585246"/>
                <a:ext cx="748935" cy="558548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4B5D4C1-5063-4292-A5B9-B83456FA1331}"/>
                  </a:ext>
                </a:extLst>
              </p:cNvPr>
              <p:cNvSpPr txBox="1"/>
              <p:nvPr/>
            </p:nvSpPr>
            <p:spPr>
              <a:xfrm>
                <a:off x="5804260" y="1976849"/>
                <a:ext cx="307412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 Pin value from {2, 3, …, 27}</a:t>
                </a:r>
              </a:p>
              <a:p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 Binary value of each pin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2363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101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Cameron Eadie</dc:creator>
  <cp:lastModifiedBy>Cameron Eadie</cp:lastModifiedBy>
  <cp:revision>5</cp:revision>
  <dcterms:created xsi:type="dcterms:W3CDTF">2018-05-04T11:14:14Z</dcterms:created>
  <dcterms:modified xsi:type="dcterms:W3CDTF">2018-05-04T12:49:11Z</dcterms:modified>
</cp:coreProperties>
</file>