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542586-2D0D-4944-BE19-86EC40E0C9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237ED6A-1364-429C-A817-6C513B054818}">
      <dgm:prSet/>
      <dgm:spPr/>
      <dgm:t>
        <a:bodyPr/>
        <a:lstStyle/>
        <a:p>
          <a:r>
            <a:rPr lang="en-US" b="1" dirty="0"/>
            <a:t>CRUD operations </a:t>
          </a:r>
          <a:r>
            <a:rPr lang="en-US" dirty="0"/>
            <a:t>(create, retrieve/read, update, and delete) facilitate viewing, searching, and changing information stored in the XML file.</a:t>
          </a:r>
        </a:p>
      </dgm:t>
    </dgm:pt>
    <dgm:pt modelId="{B3E16881-2F67-4ED8-AA60-EDF7ED4F0D80}" type="parTrans" cxnId="{805E4A50-2D26-4C2F-858D-BB1922F2FEBE}">
      <dgm:prSet/>
      <dgm:spPr/>
      <dgm:t>
        <a:bodyPr/>
        <a:lstStyle/>
        <a:p>
          <a:endParaRPr lang="en-US"/>
        </a:p>
      </dgm:t>
    </dgm:pt>
    <dgm:pt modelId="{1B35CF2C-7553-403F-B7FA-82399B0C846F}" type="sibTrans" cxnId="{805E4A50-2D26-4C2F-858D-BB1922F2FEBE}">
      <dgm:prSet/>
      <dgm:spPr/>
      <dgm:t>
        <a:bodyPr/>
        <a:lstStyle/>
        <a:p>
          <a:endParaRPr lang="en-US"/>
        </a:p>
      </dgm:t>
    </dgm:pt>
    <dgm:pt modelId="{1E886A4D-7434-44EF-BA2E-80EDD018ADC6}">
      <dgm:prSet/>
      <dgm:spPr/>
      <dgm:t>
        <a:bodyPr/>
        <a:lstStyle/>
        <a:p>
          <a:r>
            <a:rPr lang="en-US"/>
            <a:t>All books can be viewed at once.</a:t>
          </a:r>
        </a:p>
      </dgm:t>
    </dgm:pt>
    <dgm:pt modelId="{441327F3-B970-4C01-97BB-CEC4CC41CE19}" type="parTrans" cxnId="{38F067E0-82BE-422F-9A03-F4A3824E816A}">
      <dgm:prSet/>
      <dgm:spPr/>
      <dgm:t>
        <a:bodyPr/>
        <a:lstStyle/>
        <a:p>
          <a:endParaRPr lang="en-US"/>
        </a:p>
      </dgm:t>
    </dgm:pt>
    <dgm:pt modelId="{4CA34429-2A6F-4201-AEDA-B39D168AAB07}" type="sibTrans" cxnId="{38F067E0-82BE-422F-9A03-F4A3824E816A}">
      <dgm:prSet/>
      <dgm:spPr/>
      <dgm:t>
        <a:bodyPr/>
        <a:lstStyle/>
        <a:p>
          <a:endParaRPr lang="en-US"/>
        </a:p>
      </dgm:t>
    </dgm:pt>
    <dgm:pt modelId="{4210D68C-86DF-4343-B654-BFD3210B5E79}">
      <dgm:prSet/>
      <dgm:spPr/>
      <dgm:t>
        <a:bodyPr/>
        <a:lstStyle/>
        <a:p>
          <a:r>
            <a:rPr lang="en-US"/>
            <a:t>A specific book can be searched for.</a:t>
          </a:r>
        </a:p>
      </dgm:t>
    </dgm:pt>
    <dgm:pt modelId="{C9CE32F1-D0FB-4CE3-BDBB-B0E893D7350E}" type="parTrans" cxnId="{E11ED92B-7157-418B-AE96-36A6B50947D0}">
      <dgm:prSet/>
      <dgm:spPr/>
      <dgm:t>
        <a:bodyPr/>
        <a:lstStyle/>
        <a:p>
          <a:endParaRPr lang="en-US"/>
        </a:p>
      </dgm:t>
    </dgm:pt>
    <dgm:pt modelId="{1DD1489D-6EE6-4559-95EB-29DB0F514D88}" type="sibTrans" cxnId="{E11ED92B-7157-418B-AE96-36A6B50947D0}">
      <dgm:prSet/>
      <dgm:spPr/>
      <dgm:t>
        <a:bodyPr/>
        <a:lstStyle/>
        <a:p>
          <a:endParaRPr lang="en-US"/>
        </a:p>
      </dgm:t>
    </dgm:pt>
    <dgm:pt modelId="{9D32BD62-9F72-4244-97AE-1CA772650DB7}">
      <dgm:prSet/>
      <dgm:spPr/>
      <dgm:t>
        <a:bodyPr/>
        <a:lstStyle/>
        <a:p>
          <a:r>
            <a:rPr lang="en-US"/>
            <a:t>A new book can be added.</a:t>
          </a:r>
        </a:p>
      </dgm:t>
    </dgm:pt>
    <dgm:pt modelId="{16E8CC1E-8FA4-482D-8C29-606D7D780745}" type="parTrans" cxnId="{D4F0EDE2-E8DA-45B9-9AFE-6CB285E00CAA}">
      <dgm:prSet/>
      <dgm:spPr/>
      <dgm:t>
        <a:bodyPr/>
        <a:lstStyle/>
        <a:p>
          <a:endParaRPr lang="en-US"/>
        </a:p>
      </dgm:t>
    </dgm:pt>
    <dgm:pt modelId="{123896CE-3056-4975-9FA7-BB9192A517AD}" type="sibTrans" cxnId="{D4F0EDE2-E8DA-45B9-9AFE-6CB285E00CAA}">
      <dgm:prSet/>
      <dgm:spPr/>
      <dgm:t>
        <a:bodyPr/>
        <a:lstStyle/>
        <a:p>
          <a:endParaRPr lang="en-US"/>
        </a:p>
      </dgm:t>
    </dgm:pt>
    <dgm:pt modelId="{C345DA8A-2181-4CF7-BB52-4E37264BBE3F}">
      <dgm:prSet/>
      <dgm:spPr/>
      <dgm:t>
        <a:bodyPr/>
        <a:lstStyle/>
        <a:p>
          <a:r>
            <a:rPr lang="en-US"/>
            <a:t>A book’s information can be updated.</a:t>
          </a:r>
        </a:p>
      </dgm:t>
    </dgm:pt>
    <dgm:pt modelId="{AA0A5738-17DB-4D9F-A26F-61C0021DE3D5}" type="parTrans" cxnId="{F3701FA9-9FAB-47A0-A12E-B96D4C9FE0C2}">
      <dgm:prSet/>
      <dgm:spPr/>
      <dgm:t>
        <a:bodyPr/>
        <a:lstStyle/>
        <a:p>
          <a:endParaRPr lang="en-US"/>
        </a:p>
      </dgm:t>
    </dgm:pt>
    <dgm:pt modelId="{8E3DE1ED-1FA1-4DDC-BF72-151B64434F2F}" type="sibTrans" cxnId="{F3701FA9-9FAB-47A0-A12E-B96D4C9FE0C2}">
      <dgm:prSet/>
      <dgm:spPr/>
      <dgm:t>
        <a:bodyPr/>
        <a:lstStyle/>
        <a:p>
          <a:endParaRPr lang="en-US"/>
        </a:p>
      </dgm:t>
    </dgm:pt>
    <dgm:pt modelId="{28C54C2C-DA99-4D64-A123-1E2234B41A95}">
      <dgm:prSet/>
      <dgm:spPr/>
      <dgm:t>
        <a:bodyPr/>
        <a:lstStyle/>
        <a:p>
          <a:r>
            <a:rPr lang="en-US"/>
            <a:t>A book entry can be deleted. </a:t>
          </a:r>
        </a:p>
      </dgm:t>
    </dgm:pt>
    <dgm:pt modelId="{488F35FC-9764-4AFB-9EC0-024900F4D858}" type="parTrans" cxnId="{741D9A69-9921-4D7B-8187-F130DB871E43}">
      <dgm:prSet/>
      <dgm:spPr/>
      <dgm:t>
        <a:bodyPr/>
        <a:lstStyle/>
        <a:p>
          <a:endParaRPr lang="en-US"/>
        </a:p>
      </dgm:t>
    </dgm:pt>
    <dgm:pt modelId="{DFE31F05-6474-4CAB-BB4B-4512B828C0FD}" type="sibTrans" cxnId="{741D9A69-9921-4D7B-8187-F130DB871E43}">
      <dgm:prSet/>
      <dgm:spPr/>
      <dgm:t>
        <a:bodyPr/>
        <a:lstStyle/>
        <a:p>
          <a:endParaRPr lang="en-US"/>
        </a:p>
      </dgm:t>
    </dgm:pt>
    <dgm:pt modelId="{E33AAB90-80CC-4FB4-AEB5-E12FBD60346D}" type="pres">
      <dgm:prSet presAssocID="{35542586-2D0D-4944-BE19-86EC40E0C9C0}" presName="root" presStyleCnt="0">
        <dgm:presLayoutVars>
          <dgm:dir/>
          <dgm:resizeHandles val="exact"/>
        </dgm:presLayoutVars>
      </dgm:prSet>
      <dgm:spPr/>
    </dgm:pt>
    <dgm:pt modelId="{FAA6AA31-EE21-4AA5-822A-6A3B89D3E7AA}" type="pres">
      <dgm:prSet presAssocID="{8237ED6A-1364-429C-A817-6C513B054818}" presName="compNode" presStyleCnt="0"/>
      <dgm:spPr/>
    </dgm:pt>
    <dgm:pt modelId="{F4401ACE-0BA3-47CE-814E-DCF943FD98E8}" type="pres">
      <dgm:prSet presAssocID="{8237ED6A-1364-429C-A817-6C513B054818}" presName="bgRect" presStyleLbl="bgShp" presStyleIdx="0" presStyleCnt="6"/>
      <dgm:spPr/>
    </dgm:pt>
    <dgm:pt modelId="{03BD8C30-3FA2-424C-B499-7886BC257918}" type="pres">
      <dgm:prSet presAssocID="{8237ED6A-1364-429C-A817-6C513B05481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ternal XAML"/>
        </a:ext>
      </dgm:extLst>
    </dgm:pt>
    <dgm:pt modelId="{D468817F-D9D5-4CE1-BFBF-FD0D85C195EE}" type="pres">
      <dgm:prSet presAssocID="{8237ED6A-1364-429C-A817-6C513B054818}" presName="spaceRect" presStyleCnt="0"/>
      <dgm:spPr/>
    </dgm:pt>
    <dgm:pt modelId="{4204E3B4-BA26-413C-8903-16D80213F75E}" type="pres">
      <dgm:prSet presAssocID="{8237ED6A-1364-429C-A817-6C513B054818}" presName="parTx" presStyleLbl="revTx" presStyleIdx="0" presStyleCnt="6">
        <dgm:presLayoutVars>
          <dgm:chMax val="0"/>
          <dgm:chPref val="0"/>
        </dgm:presLayoutVars>
      </dgm:prSet>
      <dgm:spPr/>
    </dgm:pt>
    <dgm:pt modelId="{CCB2F96D-E451-4B89-8F59-ED97781CC4A5}" type="pres">
      <dgm:prSet presAssocID="{1B35CF2C-7553-403F-B7FA-82399B0C846F}" presName="sibTrans" presStyleCnt="0"/>
      <dgm:spPr/>
    </dgm:pt>
    <dgm:pt modelId="{166E6838-0F0C-4977-81CE-3A3C72940D82}" type="pres">
      <dgm:prSet presAssocID="{1E886A4D-7434-44EF-BA2E-80EDD018ADC6}" presName="compNode" presStyleCnt="0"/>
      <dgm:spPr/>
    </dgm:pt>
    <dgm:pt modelId="{6D80FD8A-7440-4912-AA1F-560DCC5FF3EA}" type="pres">
      <dgm:prSet presAssocID="{1E886A4D-7434-44EF-BA2E-80EDD018ADC6}" presName="bgRect" presStyleLbl="bgShp" presStyleIdx="1" presStyleCnt="6"/>
      <dgm:spPr/>
    </dgm:pt>
    <dgm:pt modelId="{73798C6F-264E-4B1F-8BE3-8B0E5CA3713B}" type="pres">
      <dgm:prSet presAssocID="{1E886A4D-7434-44EF-BA2E-80EDD018ADC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ary"/>
        </a:ext>
      </dgm:extLst>
    </dgm:pt>
    <dgm:pt modelId="{FAABD68E-D542-4A2D-83A0-FA6B9F154628}" type="pres">
      <dgm:prSet presAssocID="{1E886A4D-7434-44EF-BA2E-80EDD018ADC6}" presName="spaceRect" presStyleCnt="0"/>
      <dgm:spPr/>
    </dgm:pt>
    <dgm:pt modelId="{3D222372-C9CE-46B8-81D5-D5A607B05390}" type="pres">
      <dgm:prSet presAssocID="{1E886A4D-7434-44EF-BA2E-80EDD018ADC6}" presName="parTx" presStyleLbl="revTx" presStyleIdx="1" presStyleCnt="6">
        <dgm:presLayoutVars>
          <dgm:chMax val="0"/>
          <dgm:chPref val="0"/>
        </dgm:presLayoutVars>
      </dgm:prSet>
      <dgm:spPr/>
    </dgm:pt>
    <dgm:pt modelId="{07317832-7FB6-43DC-86A2-FB397AD84FEE}" type="pres">
      <dgm:prSet presAssocID="{4CA34429-2A6F-4201-AEDA-B39D168AAB07}" presName="sibTrans" presStyleCnt="0"/>
      <dgm:spPr/>
    </dgm:pt>
    <dgm:pt modelId="{CD9EEE7D-AD5B-432F-B3C0-431A1C1474E6}" type="pres">
      <dgm:prSet presAssocID="{4210D68C-86DF-4343-B654-BFD3210B5E79}" presName="compNode" presStyleCnt="0"/>
      <dgm:spPr/>
    </dgm:pt>
    <dgm:pt modelId="{608D1894-29E6-4159-9541-0D129F032A03}" type="pres">
      <dgm:prSet presAssocID="{4210D68C-86DF-4343-B654-BFD3210B5E79}" presName="bgRect" presStyleLbl="bgShp" presStyleIdx="2" presStyleCnt="6"/>
      <dgm:spPr/>
    </dgm:pt>
    <dgm:pt modelId="{7944513B-8DBE-4F03-8AE2-BC98B601C262}" type="pres">
      <dgm:prSet presAssocID="{4210D68C-86DF-4343-B654-BFD3210B5E7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arch"/>
        </a:ext>
      </dgm:extLst>
    </dgm:pt>
    <dgm:pt modelId="{DFE6AE67-A236-480A-91A4-72A91B0E0B30}" type="pres">
      <dgm:prSet presAssocID="{4210D68C-86DF-4343-B654-BFD3210B5E79}" presName="spaceRect" presStyleCnt="0"/>
      <dgm:spPr/>
    </dgm:pt>
    <dgm:pt modelId="{4E26B3B5-CF6E-49A4-82E6-8B361DE06D91}" type="pres">
      <dgm:prSet presAssocID="{4210D68C-86DF-4343-B654-BFD3210B5E79}" presName="parTx" presStyleLbl="revTx" presStyleIdx="2" presStyleCnt="6">
        <dgm:presLayoutVars>
          <dgm:chMax val="0"/>
          <dgm:chPref val="0"/>
        </dgm:presLayoutVars>
      </dgm:prSet>
      <dgm:spPr/>
    </dgm:pt>
    <dgm:pt modelId="{318ADA08-A2D7-4B9F-A4B8-37C21960F3E8}" type="pres">
      <dgm:prSet presAssocID="{1DD1489D-6EE6-4559-95EB-29DB0F514D88}" presName="sibTrans" presStyleCnt="0"/>
      <dgm:spPr/>
    </dgm:pt>
    <dgm:pt modelId="{ECFF123C-BE3F-47B0-A060-0110883E6323}" type="pres">
      <dgm:prSet presAssocID="{9D32BD62-9F72-4244-97AE-1CA772650DB7}" presName="compNode" presStyleCnt="0"/>
      <dgm:spPr/>
    </dgm:pt>
    <dgm:pt modelId="{4119A771-07F4-4F33-B362-C292B7091E9D}" type="pres">
      <dgm:prSet presAssocID="{9D32BD62-9F72-4244-97AE-1CA772650DB7}" presName="bgRect" presStyleLbl="bgShp" presStyleIdx="3" presStyleCnt="6"/>
      <dgm:spPr/>
    </dgm:pt>
    <dgm:pt modelId="{6B429166-8686-4F6F-BDB3-CA7A695D1778}" type="pres">
      <dgm:prSet presAssocID="{9D32BD62-9F72-4244-97AE-1CA772650DB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tionary"/>
        </a:ext>
      </dgm:extLst>
    </dgm:pt>
    <dgm:pt modelId="{B8576F85-8827-4666-8DF7-BE243FF20988}" type="pres">
      <dgm:prSet presAssocID="{9D32BD62-9F72-4244-97AE-1CA772650DB7}" presName="spaceRect" presStyleCnt="0"/>
      <dgm:spPr/>
    </dgm:pt>
    <dgm:pt modelId="{E3FEA905-9755-45CD-ACF7-D3358AEA9EA1}" type="pres">
      <dgm:prSet presAssocID="{9D32BD62-9F72-4244-97AE-1CA772650DB7}" presName="parTx" presStyleLbl="revTx" presStyleIdx="3" presStyleCnt="6">
        <dgm:presLayoutVars>
          <dgm:chMax val="0"/>
          <dgm:chPref val="0"/>
        </dgm:presLayoutVars>
      </dgm:prSet>
      <dgm:spPr/>
    </dgm:pt>
    <dgm:pt modelId="{CA1385A9-1356-4C7D-839C-B1120F411F0D}" type="pres">
      <dgm:prSet presAssocID="{123896CE-3056-4975-9FA7-BB9192A517AD}" presName="sibTrans" presStyleCnt="0"/>
      <dgm:spPr/>
    </dgm:pt>
    <dgm:pt modelId="{B2385C39-896B-48CA-986F-56DBAD644C59}" type="pres">
      <dgm:prSet presAssocID="{C345DA8A-2181-4CF7-BB52-4E37264BBE3F}" presName="compNode" presStyleCnt="0"/>
      <dgm:spPr/>
    </dgm:pt>
    <dgm:pt modelId="{3F6E2D63-DF1B-4080-96AF-F9E5F28DA9F4}" type="pres">
      <dgm:prSet presAssocID="{C345DA8A-2181-4CF7-BB52-4E37264BBE3F}" presName="bgRect" presStyleLbl="bgShp" presStyleIdx="4" presStyleCnt="6"/>
      <dgm:spPr/>
    </dgm:pt>
    <dgm:pt modelId="{F58CF230-7D4D-45DC-9F5E-BBE4230C3045}" type="pres">
      <dgm:prSet presAssocID="{C345DA8A-2181-4CF7-BB52-4E37264BBE3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F096DFE7-8CAD-41C8-8E09-4ECDA66E3C55}" type="pres">
      <dgm:prSet presAssocID="{C345DA8A-2181-4CF7-BB52-4E37264BBE3F}" presName="spaceRect" presStyleCnt="0"/>
      <dgm:spPr/>
    </dgm:pt>
    <dgm:pt modelId="{0FD79FCE-BB98-4B48-BAC2-15778310EEC1}" type="pres">
      <dgm:prSet presAssocID="{C345DA8A-2181-4CF7-BB52-4E37264BBE3F}" presName="parTx" presStyleLbl="revTx" presStyleIdx="4" presStyleCnt="6">
        <dgm:presLayoutVars>
          <dgm:chMax val="0"/>
          <dgm:chPref val="0"/>
        </dgm:presLayoutVars>
      </dgm:prSet>
      <dgm:spPr/>
    </dgm:pt>
    <dgm:pt modelId="{3943053E-059A-4E3F-9878-BFABB25C010F}" type="pres">
      <dgm:prSet presAssocID="{8E3DE1ED-1FA1-4DDC-BF72-151B64434F2F}" presName="sibTrans" presStyleCnt="0"/>
      <dgm:spPr/>
    </dgm:pt>
    <dgm:pt modelId="{1F49FA07-D122-4872-A001-7318D7D83030}" type="pres">
      <dgm:prSet presAssocID="{28C54C2C-DA99-4D64-A123-1E2234B41A95}" presName="compNode" presStyleCnt="0"/>
      <dgm:spPr/>
    </dgm:pt>
    <dgm:pt modelId="{429076B1-AE61-4616-894F-A9C6BC9DB324}" type="pres">
      <dgm:prSet presAssocID="{28C54C2C-DA99-4D64-A123-1E2234B41A95}" presName="bgRect" presStyleLbl="bgShp" presStyleIdx="5" presStyleCnt="6"/>
      <dgm:spPr/>
    </dgm:pt>
    <dgm:pt modelId="{A05A0FD6-97E2-4E49-9B86-5A37FF865E62}" type="pres">
      <dgm:prSet presAssocID="{28C54C2C-DA99-4D64-A123-1E2234B41A9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lete Table"/>
        </a:ext>
      </dgm:extLst>
    </dgm:pt>
    <dgm:pt modelId="{F2891710-B89E-43E0-8BA7-320337B2E9D5}" type="pres">
      <dgm:prSet presAssocID="{28C54C2C-DA99-4D64-A123-1E2234B41A95}" presName="spaceRect" presStyleCnt="0"/>
      <dgm:spPr/>
    </dgm:pt>
    <dgm:pt modelId="{0DE7B43D-5112-462A-9A0D-593CE6166ADE}" type="pres">
      <dgm:prSet presAssocID="{28C54C2C-DA99-4D64-A123-1E2234B41A9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11ED92B-7157-418B-AE96-36A6B50947D0}" srcId="{35542586-2D0D-4944-BE19-86EC40E0C9C0}" destId="{4210D68C-86DF-4343-B654-BFD3210B5E79}" srcOrd="2" destOrd="0" parTransId="{C9CE32F1-D0FB-4CE3-BDBB-B0E893D7350E}" sibTransId="{1DD1489D-6EE6-4559-95EB-29DB0F514D88}"/>
    <dgm:cxn modelId="{4BA74832-ABD0-4ECE-B664-36D25CC16A2F}" type="presOf" srcId="{4210D68C-86DF-4343-B654-BFD3210B5E79}" destId="{4E26B3B5-CF6E-49A4-82E6-8B361DE06D91}" srcOrd="0" destOrd="0" presId="urn:microsoft.com/office/officeart/2018/2/layout/IconVerticalSolidList"/>
    <dgm:cxn modelId="{693AA937-8C08-4ADE-A668-25F6DD8747CC}" type="presOf" srcId="{9D32BD62-9F72-4244-97AE-1CA772650DB7}" destId="{E3FEA905-9755-45CD-ACF7-D3358AEA9EA1}" srcOrd="0" destOrd="0" presId="urn:microsoft.com/office/officeart/2018/2/layout/IconVerticalSolidList"/>
    <dgm:cxn modelId="{B7888067-FB04-4B78-9888-1D7521A7F44C}" type="presOf" srcId="{1E886A4D-7434-44EF-BA2E-80EDD018ADC6}" destId="{3D222372-C9CE-46B8-81D5-D5A607B05390}" srcOrd="0" destOrd="0" presId="urn:microsoft.com/office/officeart/2018/2/layout/IconVerticalSolidList"/>
    <dgm:cxn modelId="{741D9A69-9921-4D7B-8187-F130DB871E43}" srcId="{35542586-2D0D-4944-BE19-86EC40E0C9C0}" destId="{28C54C2C-DA99-4D64-A123-1E2234B41A95}" srcOrd="5" destOrd="0" parTransId="{488F35FC-9764-4AFB-9EC0-024900F4D858}" sibTransId="{DFE31F05-6474-4CAB-BB4B-4512B828C0FD}"/>
    <dgm:cxn modelId="{805E4A50-2D26-4C2F-858D-BB1922F2FEBE}" srcId="{35542586-2D0D-4944-BE19-86EC40E0C9C0}" destId="{8237ED6A-1364-429C-A817-6C513B054818}" srcOrd="0" destOrd="0" parTransId="{B3E16881-2F67-4ED8-AA60-EDF7ED4F0D80}" sibTransId="{1B35CF2C-7553-403F-B7FA-82399B0C846F}"/>
    <dgm:cxn modelId="{76DA3E5A-9270-4AC6-9CB3-3CE3AA3AEBF9}" type="presOf" srcId="{35542586-2D0D-4944-BE19-86EC40E0C9C0}" destId="{E33AAB90-80CC-4FB4-AEB5-E12FBD60346D}" srcOrd="0" destOrd="0" presId="urn:microsoft.com/office/officeart/2018/2/layout/IconVerticalSolidList"/>
    <dgm:cxn modelId="{EE78FF88-9627-4E82-8B1D-7E41630AC11D}" type="presOf" srcId="{C345DA8A-2181-4CF7-BB52-4E37264BBE3F}" destId="{0FD79FCE-BB98-4B48-BAC2-15778310EEC1}" srcOrd="0" destOrd="0" presId="urn:microsoft.com/office/officeart/2018/2/layout/IconVerticalSolidList"/>
    <dgm:cxn modelId="{74A29C94-09FA-498F-AE0A-763882AC63E5}" type="presOf" srcId="{28C54C2C-DA99-4D64-A123-1E2234B41A95}" destId="{0DE7B43D-5112-462A-9A0D-593CE6166ADE}" srcOrd="0" destOrd="0" presId="urn:microsoft.com/office/officeart/2018/2/layout/IconVerticalSolidList"/>
    <dgm:cxn modelId="{F3701FA9-9FAB-47A0-A12E-B96D4C9FE0C2}" srcId="{35542586-2D0D-4944-BE19-86EC40E0C9C0}" destId="{C345DA8A-2181-4CF7-BB52-4E37264BBE3F}" srcOrd="4" destOrd="0" parTransId="{AA0A5738-17DB-4D9F-A26F-61C0021DE3D5}" sibTransId="{8E3DE1ED-1FA1-4DDC-BF72-151B64434F2F}"/>
    <dgm:cxn modelId="{38F067E0-82BE-422F-9A03-F4A3824E816A}" srcId="{35542586-2D0D-4944-BE19-86EC40E0C9C0}" destId="{1E886A4D-7434-44EF-BA2E-80EDD018ADC6}" srcOrd="1" destOrd="0" parTransId="{441327F3-B970-4C01-97BB-CEC4CC41CE19}" sibTransId="{4CA34429-2A6F-4201-AEDA-B39D168AAB07}"/>
    <dgm:cxn modelId="{D4F0EDE2-E8DA-45B9-9AFE-6CB285E00CAA}" srcId="{35542586-2D0D-4944-BE19-86EC40E0C9C0}" destId="{9D32BD62-9F72-4244-97AE-1CA772650DB7}" srcOrd="3" destOrd="0" parTransId="{16E8CC1E-8FA4-482D-8C29-606D7D780745}" sibTransId="{123896CE-3056-4975-9FA7-BB9192A517AD}"/>
    <dgm:cxn modelId="{FE0220FC-8F78-4102-BD4E-602E5AD85A33}" type="presOf" srcId="{8237ED6A-1364-429C-A817-6C513B054818}" destId="{4204E3B4-BA26-413C-8903-16D80213F75E}" srcOrd="0" destOrd="0" presId="urn:microsoft.com/office/officeart/2018/2/layout/IconVerticalSolidList"/>
    <dgm:cxn modelId="{CC2F31C2-392D-49D1-B196-605CD1650915}" type="presParOf" srcId="{E33AAB90-80CC-4FB4-AEB5-E12FBD60346D}" destId="{FAA6AA31-EE21-4AA5-822A-6A3B89D3E7AA}" srcOrd="0" destOrd="0" presId="urn:microsoft.com/office/officeart/2018/2/layout/IconVerticalSolidList"/>
    <dgm:cxn modelId="{0B4AEF44-C31F-4293-9DB5-2C0FC958523F}" type="presParOf" srcId="{FAA6AA31-EE21-4AA5-822A-6A3B89D3E7AA}" destId="{F4401ACE-0BA3-47CE-814E-DCF943FD98E8}" srcOrd="0" destOrd="0" presId="urn:microsoft.com/office/officeart/2018/2/layout/IconVerticalSolidList"/>
    <dgm:cxn modelId="{FDAEBBC1-7F82-439D-A93B-48A2A56F7C62}" type="presParOf" srcId="{FAA6AA31-EE21-4AA5-822A-6A3B89D3E7AA}" destId="{03BD8C30-3FA2-424C-B499-7886BC257918}" srcOrd="1" destOrd="0" presId="urn:microsoft.com/office/officeart/2018/2/layout/IconVerticalSolidList"/>
    <dgm:cxn modelId="{0701631C-C8D6-4713-B218-301A4613BD26}" type="presParOf" srcId="{FAA6AA31-EE21-4AA5-822A-6A3B89D3E7AA}" destId="{D468817F-D9D5-4CE1-BFBF-FD0D85C195EE}" srcOrd="2" destOrd="0" presId="urn:microsoft.com/office/officeart/2018/2/layout/IconVerticalSolidList"/>
    <dgm:cxn modelId="{9CD9F122-A9E9-4EAC-96D9-3C249323C569}" type="presParOf" srcId="{FAA6AA31-EE21-4AA5-822A-6A3B89D3E7AA}" destId="{4204E3B4-BA26-413C-8903-16D80213F75E}" srcOrd="3" destOrd="0" presId="urn:microsoft.com/office/officeart/2018/2/layout/IconVerticalSolidList"/>
    <dgm:cxn modelId="{8FC6511C-89C2-46F7-AC1D-5D2E0D8BD96D}" type="presParOf" srcId="{E33AAB90-80CC-4FB4-AEB5-E12FBD60346D}" destId="{CCB2F96D-E451-4B89-8F59-ED97781CC4A5}" srcOrd="1" destOrd="0" presId="urn:microsoft.com/office/officeart/2018/2/layout/IconVerticalSolidList"/>
    <dgm:cxn modelId="{B4435808-39B6-43DB-A4F4-051E3A540591}" type="presParOf" srcId="{E33AAB90-80CC-4FB4-AEB5-E12FBD60346D}" destId="{166E6838-0F0C-4977-81CE-3A3C72940D82}" srcOrd="2" destOrd="0" presId="urn:microsoft.com/office/officeart/2018/2/layout/IconVerticalSolidList"/>
    <dgm:cxn modelId="{8B939A5C-F6B9-4E83-8F72-1359EBF4E73B}" type="presParOf" srcId="{166E6838-0F0C-4977-81CE-3A3C72940D82}" destId="{6D80FD8A-7440-4912-AA1F-560DCC5FF3EA}" srcOrd="0" destOrd="0" presId="urn:microsoft.com/office/officeart/2018/2/layout/IconVerticalSolidList"/>
    <dgm:cxn modelId="{97E1B3A7-C60A-4FB4-A59F-7BFDFB1A682D}" type="presParOf" srcId="{166E6838-0F0C-4977-81CE-3A3C72940D82}" destId="{73798C6F-264E-4B1F-8BE3-8B0E5CA3713B}" srcOrd="1" destOrd="0" presId="urn:microsoft.com/office/officeart/2018/2/layout/IconVerticalSolidList"/>
    <dgm:cxn modelId="{C3B36FF2-517A-47D3-9C4B-84484A358823}" type="presParOf" srcId="{166E6838-0F0C-4977-81CE-3A3C72940D82}" destId="{FAABD68E-D542-4A2D-83A0-FA6B9F154628}" srcOrd="2" destOrd="0" presId="urn:microsoft.com/office/officeart/2018/2/layout/IconVerticalSolidList"/>
    <dgm:cxn modelId="{55327852-2631-4E3E-8234-0AE058CC77B5}" type="presParOf" srcId="{166E6838-0F0C-4977-81CE-3A3C72940D82}" destId="{3D222372-C9CE-46B8-81D5-D5A607B05390}" srcOrd="3" destOrd="0" presId="urn:microsoft.com/office/officeart/2018/2/layout/IconVerticalSolidList"/>
    <dgm:cxn modelId="{E8534A5C-6AA6-4DFF-A529-958A06671B56}" type="presParOf" srcId="{E33AAB90-80CC-4FB4-AEB5-E12FBD60346D}" destId="{07317832-7FB6-43DC-86A2-FB397AD84FEE}" srcOrd="3" destOrd="0" presId="urn:microsoft.com/office/officeart/2018/2/layout/IconVerticalSolidList"/>
    <dgm:cxn modelId="{284CB3CA-58C9-49D2-A8EC-25EBB3C63583}" type="presParOf" srcId="{E33AAB90-80CC-4FB4-AEB5-E12FBD60346D}" destId="{CD9EEE7D-AD5B-432F-B3C0-431A1C1474E6}" srcOrd="4" destOrd="0" presId="urn:microsoft.com/office/officeart/2018/2/layout/IconVerticalSolidList"/>
    <dgm:cxn modelId="{3EF3D0D6-86A7-4B06-85C4-65D5E536901C}" type="presParOf" srcId="{CD9EEE7D-AD5B-432F-B3C0-431A1C1474E6}" destId="{608D1894-29E6-4159-9541-0D129F032A03}" srcOrd="0" destOrd="0" presId="urn:microsoft.com/office/officeart/2018/2/layout/IconVerticalSolidList"/>
    <dgm:cxn modelId="{26C1BB2C-F27A-467E-A94F-2D1A63C9C1B6}" type="presParOf" srcId="{CD9EEE7D-AD5B-432F-B3C0-431A1C1474E6}" destId="{7944513B-8DBE-4F03-8AE2-BC98B601C262}" srcOrd="1" destOrd="0" presId="urn:microsoft.com/office/officeart/2018/2/layout/IconVerticalSolidList"/>
    <dgm:cxn modelId="{D178DCBE-83DC-424E-9644-BE86ACB5B258}" type="presParOf" srcId="{CD9EEE7D-AD5B-432F-B3C0-431A1C1474E6}" destId="{DFE6AE67-A236-480A-91A4-72A91B0E0B30}" srcOrd="2" destOrd="0" presId="urn:microsoft.com/office/officeart/2018/2/layout/IconVerticalSolidList"/>
    <dgm:cxn modelId="{53E1F3FE-9037-4C07-9859-D3113E1EAFA1}" type="presParOf" srcId="{CD9EEE7D-AD5B-432F-B3C0-431A1C1474E6}" destId="{4E26B3B5-CF6E-49A4-82E6-8B361DE06D91}" srcOrd="3" destOrd="0" presId="urn:microsoft.com/office/officeart/2018/2/layout/IconVerticalSolidList"/>
    <dgm:cxn modelId="{36F02B4E-B2B4-4B4E-85F9-F7635C82008F}" type="presParOf" srcId="{E33AAB90-80CC-4FB4-AEB5-E12FBD60346D}" destId="{318ADA08-A2D7-4B9F-A4B8-37C21960F3E8}" srcOrd="5" destOrd="0" presId="urn:microsoft.com/office/officeart/2018/2/layout/IconVerticalSolidList"/>
    <dgm:cxn modelId="{803DD37D-EDA6-40A4-9F55-710C86225760}" type="presParOf" srcId="{E33AAB90-80CC-4FB4-AEB5-E12FBD60346D}" destId="{ECFF123C-BE3F-47B0-A060-0110883E6323}" srcOrd="6" destOrd="0" presId="urn:microsoft.com/office/officeart/2018/2/layout/IconVerticalSolidList"/>
    <dgm:cxn modelId="{93B8DFE5-C48B-4DD1-B499-FCA59EC1B608}" type="presParOf" srcId="{ECFF123C-BE3F-47B0-A060-0110883E6323}" destId="{4119A771-07F4-4F33-B362-C292B7091E9D}" srcOrd="0" destOrd="0" presId="urn:microsoft.com/office/officeart/2018/2/layout/IconVerticalSolidList"/>
    <dgm:cxn modelId="{A3931946-D6B7-4D26-9CF1-A702A1D142FB}" type="presParOf" srcId="{ECFF123C-BE3F-47B0-A060-0110883E6323}" destId="{6B429166-8686-4F6F-BDB3-CA7A695D1778}" srcOrd="1" destOrd="0" presId="urn:microsoft.com/office/officeart/2018/2/layout/IconVerticalSolidList"/>
    <dgm:cxn modelId="{85E56608-07BD-47E8-A09D-1A0627368761}" type="presParOf" srcId="{ECFF123C-BE3F-47B0-A060-0110883E6323}" destId="{B8576F85-8827-4666-8DF7-BE243FF20988}" srcOrd="2" destOrd="0" presId="urn:microsoft.com/office/officeart/2018/2/layout/IconVerticalSolidList"/>
    <dgm:cxn modelId="{B685A9DD-E7A2-4720-8FA3-53B1957A57A2}" type="presParOf" srcId="{ECFF123C-BE3F-47B0-A060-0110883E6323}" destId="{E3FEA905-9755-45CD-ACF7-D3358AEA9EA1}" srcOrd="3" destOrd="0" presId="urn:microsoft.com/office/officeart/2018/2/layout/IconVerticalSolidList"/>
    <dgm:cxn modelId="{5C7A6D00-5906-4ECB-82B5-4CBA000DB473}" type="presParOf" srcId="{E33AAB90-80CC-4FB4-AEB5-E12FBD60346D}" destId="{CA1385A9-1356-4C7D-839C-B1120F411F0D}" srcOrd="7" destOrd="0" presId="urn:microsoft.com/office/officeart/2018/2/layout/IconVerticalSolidList"/>
    <dgm:cxn modelId="{8398EA7F-7C24-4C9C-9050-2282DB3E8F32}" type="presParOf" srcId="{E33AAB90-80CC-4FB4-AEB5-E12FBD60346D}" destId="{B2385C39-896B-48CA-986F-56DBAD644C59}" srcOrd="8" destOrd="0" presId="urn:microsoft.com/office/officeart/2018/2/layout/IconVerticalSolidList"/>
    <dgm:cxn modelId="{9FF1A68B-ED0C-423B-BBCA-0D20582D35F3}" type="presParOf" srcId="{B2385C39-896B-48CA-986F-56DBAD644C59}" destId="{3F6E2D63-DF1B-4080-96AF-F9E5F28DA9F4}" srcOrd="0" destOrd="0" presId="urn:microsoft.com/office/officeart/2018/2/layout/IconVerticalSolidList"/>
    <dgm:cxn modelId="{3C529695-49A4-47C9-A55D-41B863735AA2}" type="presParOf" srcId="{B2385C39-896B-48CA-986F-56DBAD644C59}" destId="{F58CF230-7D4D-45DC-9F5E-BBE4230C3045}" srcOrd="1" destOrd="0" presId="urn:microsoft.com/office/officeart/2018/2/layout/IconVerticalSolidList"/>
    <dgm:cxn modelId="{9CF05FC7-3BF0-43ED-AA15-E007340E0BDA}" type="presParOf" srcId="{B2385C39-896B-48CA-986F-56DBAD644C59}" destId="{F096DFE7-8CAD-41C8-8E09-4ECDA66E3C55}" srcOrd="2" destOrd="0" presId="urn:microsoft.com/office/officeart/2018/2/layout/IconVerticalSolidList"/>
    <dgm:cxn modelId="{2D2DB18C-EA18-4CE2-AF3A-1ED48139C6B9}" type="presParOf" srcId="{B2385C39-896B-48CA-986F-56DBAD644C59}" destId="{0FD79FCE-BB98-4B48-BAC2-15778310EEC1}" srcOrd="3" destOrd="0" presId="urn:microsoft.com/office/officeart/2018/2/layout/IconVerticalSolidList"/>
    <dgm:cxn modelId="{16CC2FE3-F66E-4F0B-875B-B1C9F5A0CBD3}" type="presParOf" srcId="{E33AAB90-80CC-4FB4-AEB5-E12FBD60346D}" destId="{3943053E-059A-4E3F-9878-BFABB25C010F}" srcOrd="9" destOrd="0" presId="urn:microsoft.com/office/officeart/2018/2/layout/IconVerticalSolidList"/>
    <dgm:cxn modelId="{5C619BCA-A101-4881-91B6-211DBEF8818F}" type="presParOf" srcId="{E33AAB90-80CC-4FB4-AEB5-E12FBD60346D}" destId="{1F49FA07-D122-4872-A001-7318D7D83030}" srcOrd="10" destOrd="0" presId="urn:microsoft.com/office/officeart/2018/2/layout/IconVerticalSolidList"/>
    <dgm:cxn modelId="{9C061F9B-5DFC-4C58-9065-5E04103F47CF}" type="presParOf" srcId="{1F49FA07-D122-4872-A001-7318D7D83030}" destId="{429076B1-AE61-4616-894F-A9C6BC9DB324}" srcOrd="0" destOrd="0" presId="urn:microsoft.com/office/officeart/2018/2/layout/IconVerticalSolidList"/>
    <dgm:cxn modelId="{44A0B6E3-417D-4233-8B6A-DF30CF333A59}" type="presParOf" srcId="{1F49FA07-D122-4872-A001-7318D7D83030}" destId="{A05A0FD6-97E2-4E49-9B86-5A37FF865E62}" srcOrd="1" destOrd="0" presId="urn:microsoft.com/office/officeart/2018/2/layout/IconVerticalSolidList"/>
    <dgm:cxn modelId="{7CF40A9F-8EA9-44AA-A398-861BF0DDF345}" type="presParOf" srcId="{1F49FA07-D122-4872-A001-7318D7D83030}" destId="{F2891710-B89E-43E0-8BA7-320337B2E9D5}" srcOrd="2" destOrd="0" presId="urn:microsoft.com/office/officeart/2018/2/layout/IconVerticalSolidList"/>
    <dgm:cxn modelId="{41A30C0F-332F-4722-AAAE-947DDBC549A6}" type="presParOf" srcId="{1F49FA07-D122-4872-A001-7318D7D83030}" destId="{0DE7B43D-5112-462A-9A0D-593CE6166A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01ACE-0BA3-47CE-814E-DCF943FD98E8}">
      <dsp:nvSpPr>
        <dsp:cNvPr id="0" name=""/>
        <dsp:cNvSpPr/>
      </dsp:nvSpPr>
      <dsp:spPr>
        <a:xfrm>
          <a:off x="0" y="1804"/>
          <a:ext cx="6506304" cy="768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BD8C30-3FA2-424C-B499-7886BC257918}">
      <dsp:nvSpPr>
        <dsp:cNvPr id="0" name=""/>
        <dsp:cNvSpPr/>
      </dsp:nvSpPr>
      <dsp:spPr>
        <a:xfrm>
          <a:off x="232579" y="174797"/>
          <a:ext cx="422872" cy="4228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4E3B4-BA26-413C-8903-16D80213F75E}">
      <dsp:nvSpPr>
        <dsp:cNvPr id="0" name=""/>
        <dsp:cNvSpPr/>
      </dsp:nvSpPr>
      <dsp:spPr>
        <a:xfrm>
          <a:off x="888032" y="1804"/>
          <a:ext cx="5618271" cy="76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71" tIns="81371" rIns="81371" bIns="8137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CRUD operations </a:t>
          </a:r>
          <a:r>
            <a:rPr lang="en-US" sz="1500" kern="1200" dirty="0"/>
            <a:t>(create, retrieve/read, update, and delete) facilitate viewing, searching, and changing information stored in the XML file.</a:t>
          </a:r>
        </a:p>
      </dsp:txBody>
      <dsp:txXfrm>
        <a:off x="888032" y="1804"/>
        <a:ext cx="5618271" cy="768859"/>
      </dsp:txXfrm>
    </dsp:sp>
    <dsp:sp modelId="{6D80FD8A-7440-4912-AA1F-560DCC5FF3EA}">
      <dsp:nvSpPr>
        <dsp:cNvPr id="0" name=""/>
        <dsp:cNvSpPr/>
      </dsp:nvSpPr>
      <dsp:spPr>
        <a:xfrm>
          <a:off x="0" y="962878"/>
          <a:ext cx="6506304" cy="768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798C6F-264E-4B1F-8BE3-8B0E5CA3713B}">
      <dsp:nvSpPr>
        <dsp:cNvPr id="0" name=""/>
        <dsp:cNvSpPr/>
      </dsp:nvSpPr>
      <dsp:spPr>
        <a:xfrm>
          <a:off x="232579" y="1135872"/>
          <a:ext cx="422872" cy="4228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22372-C9CE-46B8-81D5-D5A607B05390}">
      <dsp:nvSpPr>
        <dsp:cNvPr id="0" name=""/>
        <dsp:cNvSpPr/>
      </dsp:nvSpPr>
      <dsp:spPr>
        <a:xfrm>
          <a:off x="888032" y="962878"/>
          <a:ext cx="5618271" cy="76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71" tIns="81371" rIns="81371" bIns="8137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All books can be viewed at once.</a:t>
          </a:r>
        </a:p>
      </dsp:txBody>
      <dsp:txXfrm>
        <a:off x="888032" y="962878"/>
        <a:ext cx="5618271" cy="768859"/>
      </dsp:txXfrm>
    </dsp:sp>
    <dsp:sp modelId="{608D1894-29E6-4159-9541-0D129F032A03}">
      <dsp:nvSpPr>
        <dsp:cNvPr id="0" name=""/>
        <dsp:cNvSpPr/>
      </dsp:nvSpPr>
      <dsp:spPr>
        <a:xfrm>
          <a:off x="0" y="1923953"/>
          <a:ext cx="6506304" cy="7688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44513B-8DBE-4F03-8AE2-BC98B601C262}">
      <dsp:nvSpPr>
        <dsp:cNvPr id="0" name=""/>
        <dsp:cNvSpPr/>
      </dsp:nvSpPr>
      <dsp:spPr>
        <a:xfrm>
          <a:off x="232579" y="2096946"/>
          <a:ext cx="422872" cy="4228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26B3B5-CF6E-49A4-82E6-8B361DE06D91}">
      <dsp:nvSpPr>
        <dsp:cNvPr id="0" name=""/>
        <dsp:cNvSpPr/>
      </dsp:nvSpPr>
      <dsp:spPr>
        <a:xfrm>
          <a:off x="888032" y="1923953"/>
          <a:ext cx="5618271" cy="76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71" tIns="81371" rIns="81371" bIns="8137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 specific book can be searched for.</a:t>
          </a:r>
        </a:p>
      </dsp:txBody>
      <dsp:txXfrm>
        <a:off x="888032" y="1923953"/>
        <a:ext cx="5618271" cy="768859"/>
      </dsp:txXfrm>
    </dsp:sp>
    <dsp:sp modelId="{4119A771-07F4-4F33-B362-C292B7091E9D}">
      <dsp:nvSpPr>
        <dsp:cNvPr id="0" name=""/>
        <dsp:cNvSpPr/>
      </dsp:nvSpPr>
      <dsp:spPr>
        <a:xfrm>
          <a:off x="0" y="2885027"/>
          <a:ext cx="6506304" cy="76885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29166-8686-4F6F-BDB3-CA7A695D1778}">
      <dsp:nvSpPr>
        <dsp:cNvPr id="0" name=""/>
        <dsp:cNvSpPr/>
      </dsp:nvSpPr>
      <dsp:spPr>
        <a:xfrm>
          <a:off x="232579" y="3058020"/>
          <a:ext cx="422872" cy="4228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EA905-9755-45CD-ACF7-D3358AEA9EA1}">
      <dsp:nvSpPr>
        <dsp:cNvPr id="0" name=""/>
        <dsp:cNvSpPr/>
      </dsp:nvSpPr>
      <dsp:spPr>
        <a:xfrm>
          <a:off x="888032" y="2885027"/>
          <a:ext cx="5618271" cy="76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71" tIns="81371" rIns="81371" bIns="8137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 new book can be added.</a:t>
          </a:r>
        </a:p>
      </dsp:txBody>
      <dsp:txXfrm>
        <a:off x="888032" y="2885027"/>
        <a:ext cx="5618271" cy="768859"/>
      </dsp:txXfrm>
    </dsp:sp>
    <dsp:sp modelId="{3F6E2D63-DF1B-4080-96AF-F9E5F28DA9F4}">
      <dsp:nvSpPr>
        <dsp:cNvPr id="0" name=""/>
        <dsp:cNvSpPr/>
      </dsp:nvSpPr>
      <dsp:spPr>
        <a:xfrm>
          <a:off x="0" y="3846101"/>
          <a:ext cx="6506304" cy="76885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8CF230-7D4D-45DC-9F5E-BBE4230C3045}">
      <dsp:nvSpPr>
        <dsp:cNvPr id="0" name=""/>
        <dsp:cNvSpPr/>
      </dsp:nvSpPr>
      <dsp:spPr>
        <a:xfrm>
          <a:off x="232579" y="4019095"/>
          <a:ext cx="422872" cy="42287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79FCE-BB98-4B48-BAC2-15778310EEC1}">
      <dsp:nvSpPr>
        <dsp:cNvPr id="0" name=""/>
        <dsp:cNvSpPr/>
      </dsp:nvSpPr>
      <dsp:spPr>
        <a:xfrm>
          <a:off x="888032" y="3846101"/>
          <a:ext cx="5618271" cy="76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71" tIns="81371" rIns="81371" bIns="8137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 book’s information can be updated.</a:t>
          </a:r>
        </a:p>
      </dsp:txBody>
      <dsp:txXfrm>
        <a:off x="888032" y="3846101"/>
        <a:ext cx="5618271" cy="768859"/>
      </dsp:txXfrm>
    </dsp:sp>
    <dsp:sp modelId="{429076B1-AE61-4616-894F-A9C6BC9DB324}">
      <dsp:nvSpPr>
        <dsp:cNvPr id="0" name=""/>
        <dsp:cNvSpPr/>
      </dsp:nvSpPr>
      <dsp:spPr>
        <a:xfrm>
          <a:off x="0" y="4807176"/>
          <a:ext cx="6506304" cy="768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A0FD6-97E2-4E49-9B86-5A37FF865E62}">
      <dsp:nvSpPr>
        <dsp:cNvPr id="0" name=""/>
        <dsp:cNvSpPr/>
      </dsp:nvSpPr>
      <dsp:spPr>
        <a:xfrm>
          <a:off x="232579" y="4980169"/>
          <a:ext cx="422872" cy="42287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7B43D-5112-462A-9A0D-593CE6166ADE}">
      <dsp:nvSpPr>
        <dsp:cNvPr id="0" name=""/>
        <dsp:cNvSpPr/>
      </dsp:nvSpPr>
      <dsp:spPr>
        <a:xfrm>
          <a:off x="888032" y="4807176"/>
          <a:ext cx="5618271" cy="76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71" tIns="81371" rIns="81371" bIns="8137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 book entry can be deleted. </a:t>
          </a:r>
        </a:p>
      </dsp:txBody>
      <dsp:txXfrm>
        <a:off x="888032" y="4807176"/>
        <a:ext cx="5618271" cy="768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95DD6-03C9-437F-8F8A-D86E1DD2A4D6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B8018-C7F8-48A0-AE63-FC79C0F9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42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B8018-C7F8-48A0-AE63-FC79C0F9DF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64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B8018-C7F8-48A0-AE63-FC79C0F9DF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43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6641839-5D10-46BF-8657-33B85E989A70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B717C09-A5F5-4E0E-96A2-06CBEE1A478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81816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1839-5D10-46BF-8657-33B85E989A70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7C09-A5F5-4E0E-96A2-06CBEE1A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1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1839-5D10-46BF-8657-33B85E989A70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7C09-A5F5-4E0E-96A2-06CBEE1A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1839-5D10-46BF-8657-33B85E989A70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7C09-A5F5-4E0E-96A2-06CBEE1A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3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641839-5D10-46BF-8657-33B85E989A70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717C09-A5F5-4E0E-96A2-06CBEE1A47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37347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1839-5D10-46BF-8657-33B85E989A70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7C09-A5F5-4E0E-96A2-06CBEE1A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4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1839-5D10-46BF-8657-33B85E989A70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7C09-A5F5-4E0E-96A2-06CBEE1A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6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1839-5D10-46BF-8657-33B85E989A70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7C09-A5F5-4E0E-96A2-06CBEE1A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1839-5D10-46BF-8657-33B85E989A70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7C09-A5F5-4E0E-96A2-06CBEE1A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7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641839-5D10-46BF-8657-33B85E989A70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717C09-A5F5-4E0E-96A2-06CBEE1A478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34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641839-5D10-46BF-8657-33B85E989A70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717C09-A5F5-4E0E-96A2-06CBEE1A478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786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6641839-5D10-46BF-8657-33B85E989A70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B717C09-A5F5-4E0E-96A2-06CBEE1A478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530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mppmj/pythonxmldataba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115D-0FA6-436B-97A2-6DE6F5DDCB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Systems: Mini-Project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23827-3E72-4039-8DBA-44D0C92B0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Jill Platts</a:t>
            </a:r>
          </a:p>
        </p:txBody>
      </p:sp>
    </p:spTree>
    <p:extLst>
      <p:ext uri="{BB962C8B-B14F-4D97-AF65-F5344CB8AC3E}">
        <p14:creationId xmlns:p14="http://schemas.microsoft.com/office/powerpoint/2010/main" val="2958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2A84F2-F528-4334-8FCA-B1E199614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2"/>
                </a:solidFill>
              </a:rPr>
              <a:t>Project Scope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D67D7-BB7B-462C-B464-23D5CC885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 </a:t>
            </a:r>
            <a:r>
              <a:rPr lang="en-US" sz="1800" b="1" dirty="0"/>
              <a:t>book collection database application</a:t>
            </a:r>
            <a:r>
              <a:rPr lang="en-US" sz="1800" dirty="0"/>
              <a:t>, created with </a:t>
            </a:r>
            <a:r>
              <a:rPr lang="en-US" sz="1800" i="1" dirty="0"/>
              <a:t>Python</a:t>
            </a:r>
            <a:r>
              <a:rPr lang="en-US" sz="1800" dirty="0"/>
              <a:t> and using </a:t>
            </a:r>
            <a:r>
              <a:rPr lang="en-US" sz="1800" i="1" dirty="0"/>
              <a:t>XML</a:t>
            </a:r>
            <a:r>
              <a:rPr lang="en-US" sz="1800" dirty="0"/>
              <a:t> for data storage.</a:t>
            </a:r>
          </a:p>
          <a:p>
            <a:r>
              <a:rPr lang="en-US" sz="1800" dirty="0"/>
              <a:t>Various methods of parsing and manipulating XML are used, including ElementTree (the C implementation because it’s faster and uses less memory) and Pandas </a:t>
            </a:r>
            <a:r>
              <a:rPr lang="en-US" sz="1800" dirty="0" err="1"/>
              <a:t>DataFrames</a:t>
            </a:r>
            <a:r>
              <a:rPr lang="en-US" sz="1800" dirty="0"/>
              <a:t>.</a:t>
            </a:r>
          </a:p>
          <a:p>
            <a:r>
              <a:rPr lang="en-US" sz="1800" dirty="0"/>
              <a:t>ElementTree is used to perform the four basic CRUD operations (create, retrieve/read, update, and delete).</a:t>
            </a:r>
          </a:p>
          <a:p>
            <a:r>
              <a:rPr lang="en-US" sz="1800" dirty="0"/>
              <a:t>Pandas </a:t>
            </a:r>
            <a:r>
              <a:rPr lang="en-US" sz="1800" dirty="0" err="1"/>
              <a:t>DataFrames</a:t>
            </a:r>
            <a:r>
              <a:rPr lang="en-US" sz="1800" dirty="0"/>
              <a:t>, </a:t>
            </a:r>
            <a:r>
              <a:rPr lang="en-US" sz="1800" dirty="0" err="1"/>
              <a:t>MatPlotLib</a:t>
            </a:r>
            <a:r>
              <a:rPr lang="en-US" sz="1800" dirty="0"/>
              <a:t>, and Seaborn are used to generate various statistical charts based on the current XML file’s contents at any given time.</a:t>
            </a:r>
          </a:p>
          <a:p>
            <a:r>
              <a:rPr lang="en-US" sz="1800" dirty="0" err="1"/>
              <a:t>PySimpleGUI</a:t>
            </a:r>
            <a:r>
              <a:rPr lang="en-US" sz="1800" dirty="0"/>
              <a:t> is used to add a user-friendly GUI.</a:t>
            </a:r>
          </a:p>
        </p:txBody>
      </p:sp>
    </p:spTree>
    <p:extLst>
      <p:ext uri="{BB962C8B-B14F-4D97-AF65-F5344CB8AC3E}">
        <p14:creationId xmlns:p14="http://schemas.microsoft.com/office/powerpoint/2010/main" val="390779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1D26D-B10E-419F-8D57-72FB12FC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CRUD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6C73A6-98DE-48A0-AC1C-FA265A8EF3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0821013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864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84917-E220-49EE-92E8-6AC8769D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750" y="4278245"/>
            <a:ext cx="4913384" cy="1762969"/>
          </a:xfrm>
        </p:spPr>
        <p:txBody>
          <a:bodyPr>
            <a:normAutofit/>
          </a:bodyPr>
          <a:lstStyle/>
          <a:p>
            <a:r>
              <a:rPr lang="en-US" sz="4100" dirty="0"/>
              <a:t>Statistical Charts/Visualizations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6B70B3-2D15-455F-8328-A504217DF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17" y="643467"/>
            <a:ext cx="3896365" cy="291253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6F793F-AB2A-41C6-8CC2-E3641FC05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010" y="643467"/>
            <a:ext cx="3883377" cy="2912533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3856976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A1CBE-2F9A-46DC-A8EE-07F473FE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810" y="4278246"/>
            <a:ext cx="4718989" cy="1841856"/>
          </a:xfrm>
        </p:spPr>
        <p:txBody>
          <a:bodyPr>
            <a:normAutofit/>
          </a:bodyPr>
          <a:lstStyle/>
          <a:p>
            <a:r>
              <a:rPr lang="en-US" sz="1700" b="1" dirty="0" err="1"/>
              <a:t>MatPlotLib</a:t>
            </a:r>
            <a:r>
              <a:rPr lang="en-US" sz="1700" dirty="0"/>
              <a:t> and </a:t>
            </a:r>
            <a:r>
              <a:rPr lang="en-US" sz="1700" b="1" dirty="0"/>
              <a:t>Seaborn</a:t>
            </a:r>
            <a:r>
              <a:rPr lang="en-US" sz="1700" dirty="0"/>
              <a:t> (often used to develop the attractiveness of </a:t>
            </a:r>
            <a:r>
              <a:rPr lang="en-US" sz="1700" dirty="0" err="1"/>
              <a:t>MatPlotLib</a:t>
            </a:r>
            <a:r>
              <a:rPr lang="en-US" sz="1700" dirty="0"/>
              <a:t> graphics) are used to automatically generate charts/visualizations based on current numerical and categorical XML information.</a:t>
            </a:r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8721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9A5A698B-F644-41A9-BD67-6316EDB7A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BA916D8B-8E5E-442C-93D2-F10B32496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444B8DA-C76F-4B2F-AFC5-37872641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7E2B20CB-FF0A-40D4-9C62-172DA9BB9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5E7CCC3-B903-495C-835D-87A78FB05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EC4ADA-0FCC-48B4-A976-69A206BA3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194" y="1774333"/>
            <a:ext cx="4405291" cy="328194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84170D1-B32B-4D7D-AA30-9D84747A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70" y="981884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23B91F-B4B5-448E-A9A3-59CB930ED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263" y="1289920"/>
            <a:ext cx="4250767" cy="425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4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1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B7E05-F582-4CE7-AB6B-3979148FB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/>
              <a:t>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2FBFF-35DB-4C72-8C6B-F8860F89E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857" y="5673730"/>
            <a:ext cx="10731565" cy="50935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A user-friendly GUI is added with </a:t>
            </a:r>
            <a:r>
              <a:rPr lang="en-US" b="1" dirty="0" err="1"/>
              <a:t>PySimpleGUI</a:t>
            </a:r>
            <a:r>
              <a:rPr lang="en-US" dirty="0"/>
              <a:t>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26F20A-7A60-4C13-B47D-58F3F73AC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929" y="643467"/>
            <a:ext cx="3215873" cy="354366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60D68E-E3E8-4B0C-B44D-3C6BCB45E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625" y="643467"/>
            <a:ext cx="4169014" cy="354366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50D38F-9335-489F-9F38-CBB0A60266B0}"/>
              </a:ext>
            </a:extLst>
          </p:cNvPr>
          <p:cNvSpPr txBox="1"/>
          <p:nvPr/>
        </p:nvSpPr>
        <p:spPr>
          <a:xfrm>
            <a:off x="1600929" y="45386"/>
            <a:ext cx="3215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Menu graphical user interface (GUI).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CE112B-5E36-4319-9796-E2C34BA52116}"/>
              </a:ext>
            </a:extLst>
          </p:cNvPr>
          <p:cNvSpPr txBox="1"/>
          <p:nvPr/>
        </p:nvSpPr>
        <p:spPr>
          <a:xfrm>
            <a:off x="6903268" y="45386"/>
            <a:ext cx="4164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Interactive Chart/Visualization graphical user interface (GUI).</a:t>
            </a:r>
          </a:p>
        </p:txBody>
      </p:sp>
    </p:spTree>
    <p:extLst>
      <p:ext uri="{BB962C8B-B14F-4D97-AF65-F5344CB8AC3E}">
        <p14:creationId xmlns:p14="http://schemas.microsoft.com/office/powerpoint/2010/main" val="379679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1B498-4E10-4887-9C0A-9D70C9B12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06" y="1086143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cap="all" dirty="0"/>
              <a:t>All code, as well as a compiled version, can be viewed on the project’s GitHub page:</a:t>
            </a:r>
            <a:br>
              <a:rPr lang="en-US" sz="4000" cap="all" dirty="0"/>
            </a:br>
            <a:br>
              <a:rPr lang="en-US" sz="4000" cap="all" dirty="0"/>
            </a:br>
            <a:r>
              <a:rPr lang="en-US" sz="4000" cap="all" dirty="0">
                <a:hlinkClick r:id="rId2"/>
              </a:rPr>
              <a:t>https://github.com/jmppmj/pythonxmldatabase</a:t>
            </a:r>
            <a:r>
              <a:rPr lang="en-US" sz="4000" cap="all" dirty="0"/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3965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270</Words>
  <Application>Microsoft Office PowerPoint</Application>
  <PresentationFormat>Widescreen</PresentationFormat>
  <Paragraphs>24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Franklin Gothic Book</vt:lpstr>
      <vt:lpstr>Crop</vt:lpstr>
      <vt:lpstr>Database Systems: Mini-Project</vt:lpstr>
      <vt:lpstr>Project Scope</vt:lpstr>
      <vt:lpstr>CRUD</vt:lpstr>
      <vt:lpstr>Statistical Charts/Visualizations</vt:lpstr>
      <vt:lpstr>PowerPoint Presentation</vt:lpstr>
      <vt:lpstr>GUI</vt:lpstr>
      <vt:lpstr>All code, as well as a compiled version, can be viewed on the project’s GitHub page:  https://github.com/jmppmj/pythonxmldatabase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Systems: Mini-Project</dc:title>
  <dc:creator>Jill Platts</dc:creator>
  <cp:lastModifiedBy>Jill Platts</cp:lastModifiedBy>
  <cp:revision>4</cp:revision>
  <dcterms:created xsi:type="dcterms:W3CDTF">2019-11-30T04:34:30Z</dcterms:created>
  <dcterms:modified xsi:type="dcterms:W3CDTF">2019-11-30T04:53:31Z</dcterms:modified>
</cp:coreProperties>
</file>