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03/06/2021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711888"/>
            <a:ext cx="6253317" cy="3075150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/>
              <a:t>Escolha e otimização de um portfólio de ações utilizando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oão Marcos P. P. Salles</a:t>
            </a:r>
          </a:p>
          <a:p>
            <a:pPr rtl="0"/>
            <a:r>
              <a:rPr lang="pt-br" sz="12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https://github.Com/jmppsalles</a:t>
            </a:r>
            <a:endParaRPr lang="pt-br" sz="12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Existem duas principais formas de avaliar ativos para um portfólio de ações: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fundamentalista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as melhores informações são contábeis/financeiras;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os resultados mensais, trimestrais e anuais das empresas como base de calculo;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indicadores amplos do mercado específico da empresa, assim como os planos e projeções futuras;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outros dados externos como taxa de câmbio, taxa de juros, risco país, etc.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técnica ou grafista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padrões históricos de negociação das ações;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mercado é eficiente e coletivamente tomará as melhores decisões;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histórico de negociação das ações já leva em conta decisões tomadas via análise fundamentalista;</a:t>
            </a:r>
          </a:p>
          <a:p>
            <a:pPr marL="384048" lvl="2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Ambas formas são amplamente utilizadas pelos principais bancos e fundos de investimento ao redor do mundo.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066" y="270443"/>
            <a:ext cx="10058400" cy="652462"/>
          </a:xfrm>
        </p:spPr>
        <p:txBody>
          <a:bodyPr>
            <a:normAutofit/>
          </a:bodyPr>
          <a:lstStyle/>
          <a:p>
            <a:r>
              <a:rPr lang="pt-BR" sz="4000" dirty="0"/>
              <a:t>Introdução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847" y="1068576"/>
            <a:ext cx="5200650" cy="18605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Minha proposta é utilizar a análise gráfica para determinar quais ações, dentro da lista do IBOVESPA (aproximadamente 70 ações), utilizando bibliotecas de reconhecimento de padrões e indicadores de tendencia e indicadores de tendencia, como Médias Moveis, MACD, ADX e IFR.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Tweets with replies by beanfxtrader (@beanfxtrader) | Twitter | Stock chart  patterns, Trading charts, Candlestick patterns">
            <a:extLst>
              <a:ext uri="{FF2B5EF4-FFF2-40B4-BE49-F238E27FC236}">
                <a16:creationId xmlns:a16="http://schemas.microsoft.com/office/drawing/2014/main" id="{D8C48B0B-EAE6-4F30-B4AD-2FCBC5F9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35" y="46037"/>
            <a:ext cx="3782835" cy="32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F27B00-D8E6-4FDC-BD5D-8B723731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4" y="3175090"/>
            <a:ext cx="5134384" cy="3169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464103-6190-410B-88B0-436D50AB7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60" y="3574672"/>
            <a:ext cx="5155221" cy="2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 das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Baixamos os dados individuais das ações por meio da biblioteca ‘</a:t>
            </a:r>
            <a:r>
              <a:rPr lang="pt-BR" dirty="0" err="1"/>
              <a:t>YFinance</a:t>
            </a:r>
            <a:r>
              <a:rPr lang="pt-BR" dirty="0"/>
              <a:t>’, que acessa os dados do </a:t>
            </a:r>
            <a:r>
              <a:rPr lang="pt-BR" dirty="0" err="1"/>
              <a:t>YahooFinance</a:t>
            </a:r>
            <a:r>
              <a:rPr lang="pt-B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Para definir as ações que irão compor o portfólio usamos as técnicas de reconhecimento de padrões em gráficos de </a:t>
            </a:r>
            <a:r>
              <a:rPr lang="pt-BR" dirty="0" err="1"/>
              <a:t>Candlestick</a:t>
            </a:r>
            <a:r>
              <a:rPr lang="pt-BR" dirty="0"/>
              <a:t> e projeções de índices de tendencia, para períodos diário (ultimo ano), semanal (ultimo ano) e mensal (últimos 5 anos), usando a biblioteca ‘</a:t>
            </a:r>
            <a:r>
              <a:rPr lang="pt-BR" dirty="0" err="1"/>
              <a:t>TA-Lib</a:t>
            </a:r>
            <a:r>
              <a:rPr lang="pt-BR" dirty="0"/>
              <a:t>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Para os índices de tendencia, selecionei: Médias Moveis,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Directional</a:t>
            </a:r>
            <a:r>
              <a:rPr lang="pt-BR" dirty="0"/>
              <a:t> Movement Index (ADX e ADXR), Índice de Força Relativa (IFR) e o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Convergence</a:t>
            </a:r>
            <a:r>
              <a:rPr lang="pt-BR" dirty="0"/>
              <a:t>/</a:t>
            </a:r>
            <a:r>
              <a:rPr lang="pt-BR" dirty="0" err="1"/>
              <a:t>Divergence</a:t>
            </a:r>
            <a:r>
              <a:rPr lang="pt-BR" dirty="0"/>
              <a:t> (MACD).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Como complemento para indicar pontos ótimos de entrada ou saída, mapeei os seguintes padrões de reconhecimento: </a:t>
            </a:r>
            <a:r>
              <a:rPr lang="pt-BR" dirty="0" err="1"/>
              <a:t>Doji</a:t>
            </a:r>
            <a:r>
              <a:rPr lang="pt-BR" dirty="0"/>
              <a:t>, Dragon </a:t>
            </a:r>
            <a:r>
              <a:rPr lang="pt-BR" dirty="0" err="1"/>
              <a:t>Doji</a:t>
            </a:r>
            <a:r>
              <a:rPr lang="pt-BR" dirty="0"/>
              <a:t>, </a:t>
            </a:r>
            <a:r>
              <a:rPr lang="pt-BR" dirty="0" err="1"/>
              <a:t>Engulfing</a:t>
            </a:r>
            <a:r>
              <a:rPr lang="pt-BR" dirty="0"/>
              <a:t>, Hammer e </a:t>
            </a:r>
            <a:r>
              <a:rPr lang="pt-BR" dirty="0" err="1"/>
              <a:t>Morning</a:t>
            </a:r>
            <a:r>
              <a:rPr lang="pt-BR" dirty="0"/>
              <a:t> 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Gráficos foram projetados utilizando as bibliotecas ‘</a:t>
            </a:r>
            <a:r>
              <a:rPr lang="pt-BR" dirty="0" err="1"/>
              <a:t>mplfinance</a:t>
            </a:r>
            <a:r>
              <a:rPr lang="pt-BR" dirty="0"/>
              <a:t>’, ‘</a:t>
            </a:r>
            <a:r>
              <a:rPr lang="pt-BR" dirty="0" err="1"/>
              <a:t>matplotlib</a:t>
            </a:r>
            <a:r>
              <a:rPr lang="pt-BR" dirty="0"/>
              <a:t>’ e ‘</a:t>
            </a:r>
            <a:r>
              <a:rPr lang="pt-BR" dirty="0" err="1"/>
              <a:t>plotly</a:t>
            </a:r>
            <a:r>
              <a:rPr lang="pt-BR" dirty="0"/>
              <a:t>’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5856" y="-678657"/>
            <a:ext cx="10058400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das ações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4742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Índice ADX indica tendencia de alta quando a linha ADX esta acima de 25 e acima da linha ADXR (ambas em tendencia crescente).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Índice MACD indica tendencia de alta quando a linha MACD está acima da Media Móvel de 9 períodos, com ambas em tendencia crescente, e a linha Hist. esta acima de zero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C04BD-7546-4B09-846C-3363A80B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5" y="1042881"/>
            <a:ext cx="4962180" cy="2487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9B51DB-FD98-4178-AB27-D75ED036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36" y="3757446"/>
            <a:ext cx="5173112" cy="24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5856" y="-678657"/>
            <a:ext cx="10058400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das ações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15731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Médias Móveis indicam tendencias de alta quando as médias mais curtas estão acima das médias mais longas, e todas apontando para cima.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C4FC69-77FD-4506-859F-53E739E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548"/>
            <a:ext cx="5945454" cy="32587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7AEA23-C43C-4BA8-AE64-363D7D66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15" y="764730"/>
            <a:ext cx="5243894" cy="26642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8ACA983-582C-41F8-88EA-C1249969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15" y="3628417"/>
            <a:ext cx="5354141" cy="26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03/06/2021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5856" y="-678657"/>
            <a:ext cx="10058400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das ações e otimização do portfólio</a:t>
            </a:r>
          </a:p>
        </p:txBody>
      </p:sp>
    </p:spTree>
    <p:extLst>
      <p:ext uri="{BB962C8B-B14F-4D97-AF65-F5344CB8AC3E}">
        <p14:creationId xmlns:p14="http://schemas.microsoft.com/office/powerpoint/2010/main" val="19660140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{80DF7004-3BBF-47B5-8B15-FF6E139695BC}tf56160789_win32</Template>
  <TotalTime>304</TotalTime>
  <Words>493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Escolha e otimização de um portfólio de ações utilizando Python</vt:lpstr>
      <vt:lpstr>Introdução</vt:lpstr>
      <vt:lpstr>Introdução (cont.)</vt:lpstr>
      <vt:lpstr>Definição das ações</vt:lpstr>
      <vt:lpstr>Definição das ações (cont.)</vt:lpstr>
      <vt:lpstr>Definição das ações (cont.)</vt:lpstr>
      <vt:lpstr>Definição das ações e otimização do portfólio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Escolha e otimização de um portfólio de ações utilizando Python</dc:title>
  <dc:creator>JOAO MARCOS PATURY SALLES</dc:creator>
  <cp:lastModifiedBy>JOAO MARCOS PATURY SALLES</cp:lastModifiedBy>
  <cp:revision>15</cp:revision>
  <dcterms:created xsi:type="dcterms:W3CDTF">2021-06-03T21:31:44Z</dcterms:created>
  <dcterms:modified xsi:type="dcterms:W3CDTF">2021-06-04T03:23:02Z</dcterms:modified>
</cp:coreProperties>
</file>