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047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356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14742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3025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4910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19016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9724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7810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400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4384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8290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8132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2016-02-21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48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2016-02-21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021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2016-02-21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287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453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B01047F-0817-431C-8A15-F87B2D56812B}" type="datetimeFigureOut">
              <a:rPr lang="fr-CA" smtClean="0"/>
              <a:t>2016-02-21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999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B01047F-0817-431C-8A15-F87B2D56812B}" type="datetimeFigureOut">
              <a:rPr lang="fr-CA" smtClean="0"/>
              <a:t>2016-02-21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79614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51012" y="188260"/>
            <a:ext cx="8676222" cy="2232211"/>
          </a:xfrm>
        </p:spPr>
        <p:txBody>
          <a:bodyPr/>
          <a:lstStyle/>
          <a:p>
            <a:r>
              <a:rPr lang="fr-CA" sz="5400" b="1" dirty="0"/>
              <a:t>Design III (intégration</a:t>
            </a:r>
            <a:r>
              <a:rPr lang="fr-CA" sz="5400" b="1" dirty="0" smtClean="0"/>
              <a:t>)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dirty="0"/>
              <a:t>Pirates des Caraïbes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51012" y="3083859"/>
            <a:ext cx="8676222" cy="2707341"/>
          </a:xfrm>
        </p:spPr>
        <p:txBody>
          <a:bodyPr>
            <a:normAutofit/>
          </a:bodyPr>
          <a:lstStyle/>
          <a:p>
            <a:r>
              <a:rPr lang="fr-CA" sz="2800" b="1" i="1" dirty="0" smtClean="0"/>
              <a:t>Présentation d’avancement de projet</a:t>
            </a:r>
          </a:p>
          <a:p>
            <a:r>
              <a:rPr lang="fr-CA" sz="2400" dirty="0" smtClean="0"/>
              <a:t>Équipe 07 – </a:t>
            </a:r>
            <a:r>
              <a:rPr lang="fr-CA" sz="2400" dirty="0" err="1" smtClean="0"/>
              <a:t>Zière</a:t>
            </a:r>
            <a:endParaRPr lang="fr-CA" sz="2400" dirty="0" smtClean="0"/>
          </a:p>
          <a:p>
            <a:r>
              <a:rPr lang="fr-CA" sz="2400" b="1" dirty="0" smtClean="0"/>
              <a:t>GEL : </a:t>
            </a:r>
            <a:r>
              <a:rPr lang="fr-CA" sz="2000" dirty="0" err="1" smtClean="0"/>
              <a:t>Emile</a:t>
            </a:r>
            <a:r>
              <a:rPr lang="fr-CA" sz="2000" dirty="0" smtClean="0"/>
              <a:t> </a:t>
            </a:r>
            <a:r>
              <a:rPr lang="fr-CA" sz="2000" dirty="0" err="1" smtClean="0"/>
              <a:t>bourque</a:t>
            </a:r>
            <a:r>
              <a:rPr lang="fr-CA" sz="2000" dirty="0" smtClean="0"/>
              <a:t>, Jérémy Brown, Matthieu sylvain</a:t>
            </a:r>
          </a:p>
          <a:p>
            <a:r>
              <a:rPr lang="fr-CA" sz="2400" b="1" dirty="0" err="1" smtClean="0"/>
              <a:t>Gif</a:t>
            </a:r>
            <a:r>
              <a:rPr lang="fr-CA" sz="2400" b="1" dirty="0" smtClean="0"/>
              <a:t> : </a:t>
            </a:r>
            <a:r>
              <a:rPr lang="fr-CA" sz="2000" dirty="0" err="1" smtClean="0"/>
              <a:t>charles</a:t>
            </a:r>
            <a:r>
              <a:rPr lang="fr-CA" sz="2000" dirty="0" smtClean="0"/>
              <a:t>-olivier magnan, </a:t>
            </a:r>
            <a:r>
              <a:rPr lang="fr-CA" sz="2000" dirty="0" err="1" smtClean="0"/>
              <a:t>jean-michel</a:t>
            </a:r>
            <a:r>
              <a:rPr lang="fr-CA" sz="2000" dirty="0" smtClean="0"/>
              <a:t> </a:t>
            </a:r>
            <a:r>
              <a:rPr lang="fr-CA" sz="2000" dirty="0" err="1" smtClean="0"/>
              <a:t>provencher</a:t>
            </a:r>
            <a:endParaRPr lang="fr-CA" sz="2400" dirty="0" smtClean="0"/>
          </a:p>
          <a:p>
            <a:r>
              <a:rPr lang="fr-CA" sz="2400" b="1" dirty="0" smtClean="0"/>
              <a:t>GLO : </a:t>
            </a:r>
            <a:r>
              <a:rPr lang="fr-CA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Laurent g. </a:t>
            </a:r>
            <a:r>
              <a:rPr lang="fr-CA" sz="2000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garneau</a:t>
            </a:r>
            <a:r>
              <a:rPr lang="fr-CA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CA" sz="2000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sébastien</a:t>
            </a:r>
            <a:r>
              <a:rPr lang="fr-CA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CA" sz="2000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garvin</a:t>
            </a:r>
            <a:r>
              <a:rPr lang="fr-CA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CA" sz="2000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xavier</a:t>
            </a:r>
            <a:r>
              <a:rPr lang="fr-CA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CA" sz="2000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kedzierski</a:t>
            </a:r>
            <a:endParaRPr lang="fr-CA" sz="20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620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Contrôle de la caméra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245658"/>
            <a:ext cx="9905998" cy="3124201"/>
          </a:xfrm>
        </p:spPr>
        <p:txBody>
          <a:bodyPr>
            <a:normAutofit/>
          </a:bodyPr>
          <a:lstStyle/>
          <a:p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307079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Système de vision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245658"/>
            <a:ext cx="9905998" cy="3124201"/>
          </a:xfrm>
        </p:spPr>
        <p:txBody>
          <a:bodyPr>
            <a:normAutofit/>
          </a:bodyPr>
          <a:lstStyle/>
          <a:p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231906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" y="0"/>
            <a:ext cx="12030635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Transmission et décodage du code Manchester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245658"/>
            <a:ext cx="9905998" cy="3124201"/>
          </a:xfrm>
        </p:spPr>
        <p:txBody>
          <a:bodyPr>
            <a:normAutofit/>
          </a:bodyPr>
          <a:lstStyle/>
          <a:p>
            <a:r>
              <a:rPr lang="fr-CA" sz="2400" dirty="0" smtClean="0"/>
              <a:t>Transmission </a:t>
            </a:r>
            <a:r>
              <a:rPr lang="fr-CA" sz="2400" dirty="0" err="1" smtClean="0"/>
              <a:t>led</a:t>
            </a:r>
            <a:r>
              <a:rPr lang="fr-CA" sz="2400" dirty="0" smtClean="0"/>
              <a:t> à </a:t>
            </a:r>
            <a:r>
              <a:rPr lang="fr-CA" sz="2400" dirty="0" err="1" smtClean="0"/>
              <a:t>led</a:t>
            </a:r>
            <a:r>
              <a:rPr lang="fr-CA" sz="2400" dirty="0" smtClean="0"/>
              <a:t>;</a:t>
            </a:r>
          </a:p>
          <a:p>
            <a:r>
              <a:rPr lang="fr-CA" sz="2400" dirty="0" smtClean="0"/>
              <a:t>Horloge basse fréquence;</a:t>
            </a:r>
          </a:p>
          <a:p>
            <a:r>
              <a:rPr lang="fr-CA" sz="2400" dirty="0" smtClean="0"/>
              <a:t>Décodage par l’</a:t>
            </a:r>
            <a:r>
              <a:rPr lang="fr-CA" sz="2400" dirty="0" err="1" smtClean="0"/>
              <a:t>arduino</a:t>
            </a:r>
            <a:r>
              <a:rPr lang="fr-CA" sz="2400" dirty="0" smtClean="0"/>
              <a:t> </a:t>
            </a:r>
            <a:r>
              <a:rPr lang="fr-CA" sz="2400" dirty="0" err="1" smtClean="0"/>
              <a:t>mega</a:t>
            </a:r>
            <a:r>
              <a:rPr lang="fr-CA" sz="2400" dirty="0" smtClean="0"/>
              <a:t>;</a:t>
            </a:r>
          </a:p>
          <a:p>
            <a:r>
              <a:rPr lang="fr-CA" sz="2400" dirty="0" smtClean="0"/>
              <a:t>Transmissions séparées du code et de l’horloge;</a:t>
            </a:r>
          </a:p>
          <a:p>
            <a:r>
              <a:rPr lang="fr-CA" sz="2400" dirty="0" smtClean="0"/>
              <a:t>Circuit d’amplification des signaux reçus.</a:t>
            </a:r>
          </a:p>
          <a:p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332066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133138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Localisation des îles, des trésors et du robot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245658"/>
            <a:ext cx="9905998" cy="3124201"/>
          </a:xfrm>
        </p:spPr>
        <p:txBody>
          <a:bodyPr>
            <a:normAutofit/>
          </a:bodyPr>
          <a:lstStyle/>
          <a:p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383445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Structure mécanique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62951"/>
            <a:ext cx="9905998" cy="3823449"/>
          </a:xfrm>
        </p:spPr>
        <p:txBody>
          <a:bodyPr>
            <a:normAutofit/>
          </a:bodyPr>
          <a:lstStyle/>
          <a:p>
            <a:r>
              <a:rPr lang="fr-CA" sz="2400" dirty="0" smtClean="0"/>
              <a:t>Support pour batterie;</a:t>
            </a:r>
          </a:p>
          <a:p>
            <a:r>
              <a:rPr lang="fr-CA" sz="2400" dirty="0" smtClean="0"/>
              <a:t>Circuits électroniques vissés sur plaque de support;</a:t>
            </a:r>
          </a:p>
          <a:p>
            <a:r>
              <a:rPr lang="fr-CA" sz="2400" dirty="0" smtClean="0"/>
              <a:t>Interrupteurs et fusibles accessibles;</a:t>
            </a:r>
          </a:p>
          <a:p>
            <a:r>
              <a:rPr lang="fr-CA" sz="2400" dirty="0" smtClean="0"/>
              <a:t>Centre de gravité bas;</a:t>
            </a:r>
          </a:p>
          <a:p>
            <a:r>
              <a:rPr lang="fr-CA" sz="2400" dirty="0" smtClean="0"/>
              <a:t>Minimiser l’espace perdu.</a:t>
            </a:r>
            <a:endParaRPr lang="fr-CA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230" y="2922493"/>
            <a:ext cx="3818803" cy="35527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9361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Communications sans fil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245658"/>
            <a:ext cx="9905998" cy="3124201"/>
          </a:xfrm>
        </p:spPr>
        <p:txBody>
          <a:bodyPr>
            <a:normAutofit/>
          </a:bodyPr>
          <a:lstStyle/>
          <a:p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306198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Alimentation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245658"/>
            <a:ext cx="9905998" cy="3124201"/>
          </a:xfrm>
        </p:spPr>
        <p:txBody>
          <a:bodyPr>
            <a:normAutofit/>
          </a:bodyPr>
          <a:lstStyle/>
          <a:p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43081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0183906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Contrôle et asservissement des moteurs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245658"/>
            <a:ext cx="9905998" cy="3124201"/>
          </a:xfrm>
        </p:spPr>
        <p:txBody>
          <a:bodyPr>
            <a:normAutofit/>
          </a:bodyPr>
          <a:lstStyle/>
          <a:p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44940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Préhenseur et électroaimant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245658"/>
            <a:ext cx="9905998" cy="3814483"/>
          </a:xfrm>
        </p:spPr>
        <p:txBody>
          <a:bodyPr>
            <a:normAutofit/>
          </a:bodyPr>
          <a:lstStyle/>
          <a:p>
            <a:r>
              <a:rPr lang="fr-CA" sz="2400" dirty="0" smtClean="0"/>
              <a:t>Préhenseur en équerre actionné par un servomoteur;</a:t>
            </a:r>
          </a:p>
          <a:p>
            <a:r>
              <a:rPr lang="fr-CA" sz="2400" dirty="0"/>
              <a:t>Circuit de charge/décharge avec régulation de </a:t>
            </a:r>
            <a:r>
              <a:rPr lang="fr-CA" sz="2400" dirty="0" smtClean="0"/>
              <a:t>courant;</a:t>
            </a:r>
          </a:p>
          <a:p>
            <a:r>
              <a:rPr lang="fr-CA" sz="2400" dirty="0" smtClean="0"/>
              <a:t>Saisie et soulève le trésor;</a:t>
            </a:r>
          </a:p>
          <a:p>
            <a:r>
              <a:rPr lang="fr-CA" sz="2400" dirty="0" smtClean="0"/>
              <a:t>Recharge et aimant sur le même module;</a:t>
            </a:r>
          </a:p>
          <a:p>
            <a:r>
              <a:rPr lang="fr-CA" sz="2400" dirty="0"/>
              <a:t>Attraction de 1 kg en </a:t>
            </a:r>
            <a:r>
              <a:rPr lang="fr-CA" sz="2400" dirty="0" smtClean="0"/>
              <a:t>crête;</a:t>
            </a:r>
          </a:p>
          <a:p>
            <a:r>
              <a:rPr lang="fr-CA" sz="2400" dirty="0" smtClean="0"/>
              <a:t>X farads et tension de x volts.</a:t>
            </a:r>
          </a:p>
          <a:p>
            <a:endParaRPr lang="fr-CA" sz="2400" dirty="0"/>
          </a:p>
        </p:txBody>
      </p:sp>
      <p:pic>
        <p:nvPicPr>
          <p:cNvPr id="9218" name="Picture 2" descr="http://www.robotshop.com/media/catalog/product/cache/7/image/800x800/9df78eab33525d08d6e5fb8d27136e95/g/r/grove-electromagne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695" y="3349625"/>
            <a:ext cx="3122894" cy="31228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72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Induction pour recharge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245658"/>
            <a:ext cx="9905998" cy="3124201"/>
          </a:xfrm>
        </p:spPr>
        <p:txBody>
          <a:bodyPr>
            <a:normAutofit/>
          </a:bodyPr>
          <a:lstStyle/>
          <a:p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196655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Interface de la station de base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245658"/>
            <a:ext cx="9905998" cy="3124201"/>
          </a:xfrm>
        </p:spPr>
        <p:txBody>
          <a:bodyPr>
            <a:normAutofit/>
          </a:bodyPr>
          <a:lstStyle/>
          <a:p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163774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Planification de la trajectoire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245658"/>
            <a:ext cx="9905998" cy="3124201"/>
          </a:xfrm>
        </p:spPr>
        <p:txBody>
          <a:bodyPr>
            <a:normAutofit/>
          </a:bodyPr>
          <a:lstStyle/>
          <a:p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226893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34</TotalTime>
  <Words>190</Words>
  <Application>Microsoft Office PowerPoint</Application>
  <PresentationFormat>Grand écran</PresentationFormat>
  <Paragraphs>34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Maillage</vt:lpstr>
      <vt:lpstr>Design III (intégration) Pirates des Caraïbes</vt:lpstr>
      <vt:lpstr>Structure mécanique</vt:lpstr>
      <vt:lpstr>Communications sans fil</vt:lpstr>
      <vt:lpstr>Alimentation</vt:lpstr>
      <vt:lpstr>Contrôle et asservissement des moteurs</vt:lpstr>
      <vt:lpstr>Préhenseur et électroaimant</vt:lpstr>
      <vt:lpstr>Induction pour recharge</vt:lpstr>
      <vt:lpstr>Interface de la station de base</vt:lpstr>
      <vt:lpstr>Planification de la trajectoire</vt:lpstr>
      <vt:lpstr>Contrôle de la caméra</vt:lpstr>
      <vt:lpstr>Système de vision</vt:lpstr>
      <vt:lpstr>Transmission et décodage du code Manchester</vt:lpstr>
      <vt:lpstr>Localisation des îles, des trésors et du robot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III (intégration) Pirates des Caraïbes</dc:title>
  <dc:creator>Matthieu Sylvain</dc:creator>
  <cp:lastModifiedBy>Matthieu Sylvain</cp:lastModifiedBy>
  <cp:revision>8</cp:revision>
  <dcterms:created xsi:type="dcterms:W3CDTF">2016-02-21T15:35:42Z</dcterms:created>
  <dcterms:modified xsi:type="dcterms:W3CDTF">2016-02-21T16:10:35Z</dcterms:modified>
</cp:coreProperties>
</file>