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047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356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4742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02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4910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901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972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7810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400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384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290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132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48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02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287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453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B01047F-0817-431C-8A15-F87B2D56812B}" type="datetimeFigureOut">
              <a:rPr lang="fr-CA" smtClean="0"/>
              <a:t>2016-02-24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999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01047F-0817-431C-8A15-F87B2D56812B}" type="datetimeFigureOut">
              <a:rPr lang="fr-CA" smtClean="0"/>
              <a:t>2016-02-24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9614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1012" y="188260"/>
            <a:ext cx="8676222" cy="2232211"/>
          </a:xfrm>
        </p:spPr>
        <p:txBody>
          <a:bodyPr/>
          <a:lstStyle/>
          <a:p>
            <a:r>
              <a:rPr lang="fr-CA" sz="5400" b="1" dirty="0"/>
              <a:t>Design III (intégration</a:t>
            </a:r>
            <a:r>
              <a:rPr lang="fr-CA" sz="5400" b="1" dirty="0" smtClean="0"/>
              <a:t>)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/>
              <a:t>Pirates des Caraïbes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51012" y="3083859"/>
            <a:ext cx="8676222" cy="2707341"/>
          </a:xfrm>
        </p:spPr>
        <p:txBody>
          <a:bodyPr>
            <a:normAutofit/>
          </a:bodyPr>
          <a:lstStyle/>
          <a:p>
            <a:r>
              <a:rPr lang="fr-CA" sz="2800" b="1" i="1" dirty="0" smtClean="0"/>
              <a:t>Présentation d’avancement de projet</a:t>
            </a:r>
          </a:p>
          <a:p>
            <a:r>
              <a:rPr lang="fr-CA" sz="2400" dirty="0" smtClean="0"/>
              <a:t>Équipe 07 – </a:t>
            </a:r>
            <a:r>
              <a:rPr lang="fr-CA" sz="2400" dirty="0" err="1" smtClean="0"/>
              <a:t>Zière</a:t>
            </a:r>
            <a:endParaRPr lang="fr-CA" sz="2400" dirty="0" smtClean="0"/>
          </a:p>
          <a:p>
            <a:r>
              <a:rPr lang="fr-CA" sz="2400" b="1" dirty="0" smtClean="0"/>
              <a:t>GEL : </a:t>
            </a:r>
            <a:r>
              <a:rPr lang="fr-CA" sz="2000" dirty="0" err="1" smtClean="0"/>
              <a:t>Emile</a:t>
            </a:r>
            <a:r>
              <a:rPr lang="fr-CA" sz="2000" dirty="0" smtClean="0"/>
              <a:t> </a:t>
            </a:r>
            <a:r>
              <a:rPr lang="fr-CA" sz="2000" dirty="0" err="1" smtClean="0"/>
              <a:t>bourque</a:t>
            </a:r>
            <a:r>
              <a:rPr lang="fr-CA" sz="2000" dirty="0" smtClean="0"/>
              <a:t>, Jérémy Brown, Matthieu sylvain</a:t>
            </a:r>
          </a:p>
          <a:p>
            <a:r>
              <a:rPr lang="fr-CA" sz="2400" b="1" dirty="0" err="1" smtClean="0"/>
              <a:t>Gif</a:t>
            </a:r>
            <a:r>
              <a:rPr lang="fr-CA" sz="2400" b="1" dirty="0" smtClean="0"/>
              <a:t> : </a:t>
            </a:r>
            <a:r>
              <a:rPr lang="fr-CA" sz="2000" dirty="0" err="1" smtClean="0"/>
              <a:t>charles</a:t>
            </a:r>
            <a:r>
              <a:rPr lang="fr-CA" sz="2000" dirty="0" smtClean="0"/>
              <a:t>-olivier magnan, </a:t>
            </a:r>
            <a:r>
              <a:rPr lang="fr-CA" sz="2000" dirty="0" err="1" smtClean="0"/>
              <a:t>jean-michel</a:t>
            </a:r>
            <a:r>
              <a:rPr lang="fr-CA" sz="2000" dirty="0" smtClean="0"/>
              <a:t> </a:t>
            </a:r>
            <a:r>
              <a:rPr lang="fr-CA" sz="2000" dirty="0" err="1" smtClean="0"/>
              <a:t>provencher</a:t>
            </a:r>
            <a:endParaRPr lang="fr-CA" sz="2400" dirty="0" smtClean="0"/>
          </a:p>
          <a:p>
            <a:r>
              <a:rPr lang="fr-CA" sz="2400" b="1" dirty="0" smtClean="0"/>
              <a:t>GLO : 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Laurent g.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garneau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sébastien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garvin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xavier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kedzierski</a:t>
            </a:r>
            <a:endParaRPr lang="fr-CA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62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Interface de la station de base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45224"/>
            <a:ext cx="9905998" cy="5055576"/>
          </a:xfrm>
        </p:spPr>
        <p:txBody>
          <a:bodyPr>
            <a:normAutofit/>
          </a:bodyPr>
          <a:lstStyle/>
          <a:p>
            <a:r>
              <a:rPr lang="fr-CA" sz="2400" dirty="0" smtClean="0"/>
              <a:t>Carte virtuelle et rendu en temps réel</a:t>
            </a:r>
            <a:r>
              <a:rPr lang="fr-CA" sz="2400" dirty="0" smtClean="0"/>
              <a:t>;</a:t>
            </a:r>
          </a:p>
          <a:p>
            <a:r>
              <a:rPr lang="fr-CA" sz="2400" dirty="0"/>
              <a:t>Affichage de la position et de l’orientation du robot</a:t>
            </a:r>
            <a:r>
              <a:rPr lang="fr-CA" sz="2400" dirty="0" smtClean="0"/>
              <a:t>;</a:t>
            </a:r>
            <a:endParaRPr lang="fr-CA" sz="2400" dirty="0" smtClean="0"/>
          </a:p>
          <a:p>
            <a:r>
              <a:rPr lang="fr-CA" sz="2400" dirty="0" smtClean="0"/>
              <a:t>Affichage en parallèle des trajectoires;</a:t>
            </a:r>
          </a:p>
          <a:p>
            <a:r>
              <a:rPr lang="fr-CA" sz="2400" dirty="0" smtClean="0"/>
              <a:t>Affichage de la tension du condensateur;</a:t>
            </a:r>
          </a:p>
          <a:p>
            <a:r>
              <a:rPr lang="fr-CA" sz="2400" dirty="0" smtClean="0"/>
              <a:t>Informations </a:t>
            </a:r>
            <a:r>
              <a:rPr lang="fr-CA" sz="2400" dirty="0" smtClean="0"/>
              <a:t>sur l’île cible;</a:t>
            </a:r>
          </a:p>
          <a:p>
            <a:r>
              <a:rPr lang="fr-CA" sz="2400" dirty="0" smtClean="0"/>
              <a:t>Bouton de démarrage de la </a:t>
            </a:r>
            <a:r>
              <a:rPr lang="fr-CA" sz="2400" dirty="0" smtClean="0"/>
              <a:t>routine;</a:t>
            </a:r>
            <a:endParaRPr lang="fr-CA" sz="2400" dirty="0" smtClean="0"/>
          </a:p>
          <a:p>
            <a:r>
              <a:rPr lang="fr-CA" sz="2400" dirty="0" smtClean="0"/>
              <a:t>Programmée en Python et librairie </a:t>
            </a:r>
            <a:r>
              <a:rPr lang="fr-CA" sz="2400" dirty="0" err="1" smtClean="0"/>
              <a:t>PyQT</a:t>
            </a:r>
            <a:r>
              <a:rPr lang="fr-CA" sz="2400" dirty="0" smtClean="0"/>
              <a:t>.</a:t>
            </a:r>
            <a:endParaRPr lang="fr-CA" sz="2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76" y="3967607"/>
            <a:ext cx="5253318" cy="26408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7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Planification de la trajectoire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20008"/>
            <a:ext cx="9905998" cy="4255477"/>
          </a:xfrm>
        </p:spPr>
        <p:txBody>
          <a:bodyPr>
            <a:normAutofit/>
          </a:bodyPr>
          <a:lstStyle/>
          <a:p>
            <a:r>
              <a:rPr lang="fr-CA" sz="2400" dirty="0" smtClean="0"/>
              <a:t>Algorithme A*;</a:t>
            </a:r>
          </a:p>
          <a:p>
            <a:r>
              <a:rPr lang="fr-CA" sz="2400" dirty="0" smtClean="0"/>
              <a:t>Envoie des commandes au robot;</a:t>
            </a:r>
          </a:p>
          <a:p>
            <a:r>
              <a:rPr lang="fr-CA" sz="2400" dirty="0"/>
              <a:t>Recalcul de la trajectoire après </a:t>
            </a:r>
            <a:r>
              <a:rPr lang="fr-CA" sz="2400" dirty="0" smtClean="0"/>
              <a:t>déplacement</a:t>
            </a:r>
            <a:r>
              <a:rPr lang="fr-CA" sz="2400" dirty="0"/>
              <a:t>;</a:t>
            </a:r>
            <a:endParaRPr lang="fr-CA" sz="2400" dirty="0" smtClean="0"/>
          </a:p>
          <a:p>
            <a:r>
              <a:rPr lang="fr-CA" sz="2400" dirty="0" smtClean="0"/>
              <a:t>Zone tampon variable autour des îles;</a:t>
            </a:r>
          </a:p>
          <a:p>
            <a:r>
              <a:rPr lang="fr-CA" sz="2400" dirty="0" smtClean="0"/>
              <a:t>Phase de déplacement;</a:t>
            </a:r>
          </a:p>
          <a:p>
            <a:r>
              <a:rPr lang="fr-CA" sz="2400" dirty="0" smtClean="0"/>
              <a:t>Phase d’alignement.</a:t>
            </a:r>
          </a:p>
        </p:txBody>
      </p:sp>
      <p:pic>
        <p:nvPicPr>
          <p:cNvPr id="1026" name="Picture 2" descr="https://scontent-sea1-1.xx.fbcdn.net/hphotos-xta1/v/t35.0-12/12752243_10153816892636343_28812584_o.jpg?oh=35d529df357fe3e6e9199655cea330c1&amp;oe=56CF899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286" y="4009293"/>
            <a:ext cx="4918122" cy="25724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689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Contrôle de la caméra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r>
              <a:rPr lang="fr-CA" sz="2400" dirty="0" smtClean="0"/>
              <a:t>Servomoteurs contrôlés par </a:t>
            </a:r>
            <a:r>
              <a:rPr lang="fr-CA" sz="2400" dirty="0" err="1" smtClean="0"/>
              <a:t>pololu</a:t>
            </a:r>
            <a:r>
              <a:rPr lang="fr-CA" sz="2400" dirty="0" smtClean="0"/>
              <a:t>;</a:t>
            </a:r>
          </a:p>
          <a:p>
            <a:r>
              <a:rPr lang="fr-CA" sz="2400" dirty="0" smtClean="0"/>
              <a:t>4 positions prédéterminées;</a:t>
            </a:r>
          </a:p>
          <a:p>
            <a:r>
              <a:rPr lang="fr-CA" sz="2400" dirty="0" smtClean="0"/>
              <a:t>Librairie </a:t>
            </a:r>
            <a:r>
              <a:rPr lang="fr-CA" sz="2400" dirty="0" err="1" smtClean="0"/>
              <a:t>arduino</a:t>
            </a:r>
            <a:r>
              <a:rPr lang="fr-CA" sz="2400" dirty="0" smtClean="0"/>
              <a:t> pour Maestro;</a:t>
            </a:r>
          </a:p>
          <a:p>
            <a:r>
              <a:rPr lang="fr-CA" sz="2400" dirty="0" smtClean="0"/>
              <a:t>Caméra surélevée sur l’étage supérieur du robot.</a:t>
            </a:r>
            <a:endParaRPr lang="fr-CA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85637" y="3016450"/>
            <a:ext cx="3463481" cy="34634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707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12030635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Transmission et décodage du code Manchester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706734"/>
          </a:xfrm>
        </p:spPr>
        <p:txBody>
          <a:bodyPr>
            <a:normAutofit/>
          </a:bodyPr>
          <a:lstStyle/>
          <a:p>
            <a:r>
              <a:rPr lang="fr-CA" sz="2400" dirty="0" smtClean="0"/>
              <a:t>Transmission </a:t>
            </a:r>
            <a:r>
              <a:rPr lang="fr-CA" sz="2400" dirty="0" err="1" smtClean="0"/>
              <a:t>led</a:t>
            </a:r>
            <a:r>
              <a:rPr lang="fr-CA" sz="2400" dirty="0" smtClean="0"/>
              <a:t> à </a:t>
            </a:r>
            <a:r>
              <a:rPr lang="fr-CA" sz="2400" dirty="0" err="1" smtClean="0"/>
              <a:t>led</a:t>
            </a:r>
            <a:r>
              <a:rPr lang="fr-CA" sz="2400" dirty="0" smtClean="0"/>
              <a:t>;</a:t>
            </a:r>
          </a:p>
          <a:p>
            <a:r>
              <a:rPr lang="fr-CA" sz="2400" dirty="0" smtClean="0"/>
              <a:t>Horloge basse fréquence;</a:t>
            </a:r>
          </a:p>
          <a:p>
            <a:r>
              <a:rPr lang="fr-CA" sz="2400" dirty="0"/>
              <a:t>Circuit d’amplification des signaux </a:t>
            </a:r>
            <a:r>
              <a:rPr lang="fr-CA" sz="2400" dirty="0" smtClean="0"/>
              <a:t>reçus;</a:t>
            </a:r>
            <a:endParaRPr lang="fr-CA" sz="2400" dirty="0"/>
          </a:p>
          <a:p>
            <a:r>
              <a:rPr lang="fr-CA" sz="2400" dirty="0"/>
              <a:t>Transmissions séparées du code et de l’horloge</a:t>
            </a:r>
            <a:r>
              <a:rPr lang="fr-CA" sz="2400" dirty="0" smtClean="0"/>
              <a:t>;</a:t>
            </a:r>
          </a:p>
          <a:p>
            <a:r>
              <a:rPr lang="fr-CA" sz="2400" dirty="0" smtClean="0"/>
              <a:t>Décodage par l’</a:t>
            </a:r>
            <a:r>
              <a:rPr lang="fr-CA" sz="2400" dirty="0" err="1" smtClean="0"/>
              <a:t>arduino</a:t>
            </a:r>
            <a:r>
              <a:rPr lang="fr-CA" sz="2400" dirty="0" smtClean="0"/>
              <a:t> </a:t>
            </a:r>
            <a:r>
              <a:rPr lang="fr-CA" sz="2400" dirty="0" err="1" smtClean="0"/>
              <a:t>mega</a:t>
            </a:r>
            <a:r>
              <a:rPr lang="fr-CA" sz="2400" dirty="0"/>
              <a:t>.</a:t>
            </a:r>
            <a:endParaRPr lang="fr-CA" sz="2400" dirty="0" smtClean="0"/>
          </a:p>
          <a:p>
            <a:endParaRPr lang="fr-CA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10660" y="2872376"/>
            <a:ext cx="4143020" cy="31072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206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33138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Localisation des îles, des trésors et du robot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21071"/>
            <a:ext cx="9905998" cy="3681736"/>
          </a:xfrm>
        </p:spPr>
        <p:txBody>
          <a:bodyPr>
            <a:normAutofit/>
          </a:bodyPr>
          <a:lstStyle/>
          <a:p>
            <a:r>
              <a:rPr lang="fr-CA" sz="2400" dirty="0" smtClean="0"/>
              <a:t>Détection par recherche de formes prédéfinies;</a:t>
            </a:r>
          </a:p>
          <a:p>
            <a:r>
              <a:rPr lang="fr-CA" sz="2400" dirty="0" smtClean="0"/>
              <a:t>Détection primaire de l’environnement;</a:t>
            </a:r>
          </a:p>
          <a:p>
            <a:r>
              <a:rPr lang="fr-CA" sz="2400" dirty="0"/>
              <a:t>Forme distinctive pour le robot &amp; station de </a:t>
            </a:r>
            <a:r>
              <a:rPr lang="fr-CA" sz="2400" dirty="0" smtClean="0"/>
              <a:t>recharge;</a:t>
            </a:r>
          </a:p>
          <a:p>
            <a:r>
              <a:rPr lang="fr-CA" sz="2400" dirty="0" smtClean="0"/>
              <a:t>Résolution de 1600x1200.</a:t>
            </a:r>
          </a:p>
        </p:txBody>
      </p:sp>
      <p:pic>
        <p:nvPicPr>
          <p:cNvPr id="2050" name="Picture 2" descr="https://scontent-sea1-1.xx.fbcdn.net/hphotos-xfp1/v/t35.0-12/12773016_10153816912416343_1572976855_o.jpg?oh=03d992fbc677139b2715a2ce4759775e&amp;oe=56CE70B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829" y="4139959"/>
            <a:ext cx="4999207" cy="24598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344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Structure mécanique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62951"/>
            <a:ext cx="9905998" cy="3823449"/>
          </a:xfrm>
        </p:spPr>
        <p:txBody>
          <a:bodyPr>
            <a:normAutofit/>
          </a:bodyPr>
          <a:lstStyle/>
          <a:p>
            <a:r>
              <a:rPr lang="fr-CA" sz="2400" dirty="0" smtClean="0"/>
              <a:t>Support pour batterie;</a:t>
            </a:r>
          </a:p>
          <a:p>
            <a:r>
              <a:rPr lang="fr-CA" sz="2400" dirty="0" smtClean="0"/>
              <a:t>Circuits électroniques vissés sur plaque de support;</a:t>
            </a:r>
          </a:p>
          <a:p>
            <a:r>
              <a:rPr lang="fr-CA" sz="2400" dirty="0" smtClean="0"/>
              <a:t>Interrupteurs et fusibles accessibles;</a:t>
            </a:r>
          </a:p>
          <a:p>
            <a:r>
              <a:rPr lang="fr-CA" sz="2400" dirty="0" smtClean="0"/>
              <a:t>Centre de gravité bas;</a:t>
            </a:r>
          </a:p>
          <a:p>
            <a:r>
              <a:rPr lang="fr-CA" sz="2400" dirty="0" smtClean="0"/>
              <a:t>Minimiser l’espace perdu.</a:t>
            </a:r>
            <a:endParaRPr lang="fr-CA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698" y="2871808"/>
            <a:ext cx="3828317" cy="3585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936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Communication sans fil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r>
              <a:rPr lang="fr-CA" sz="2400" dirty="0" smtClean="0"/>
              <a:t>Connexion Wifi entre la station de base et l’ordinateur embarqué;</a:t>
            </a:r>
          </a:p>
          <a:p>
            <a:r>
              <a:rPr lang="fr-CA" sz="2400" dirty="0" smtClean="0"/>
              <a:t>Réseau Local;</a:t>
            </a:r>
          </a:p>
          <a:p>
            <a:r>
              <a:rPr lang="fr-CA" sz="2400" dirty="0" smtClean="0"/>
              <a:t>Protocole TCP;</a:t>
            </a:r>
          </a:p>
          <a:p>
            <a:r>
              <a:rPr lang="fr-CA" sz="2400" dirty="0" smtClean="0"/>
              <a:t>Résistant à la perte de paquet;</a:t>
            </a:r>
          </a:p>
          <a:p>
            <a:r>
              <a:rPr lang="fr-CA" sz="2400" dirty="0" smtClean="0"/>
              <a:t>Serveur/Client;</a:t>
            </a:r>
          </a:p>
          <a:p>
            <a:r>
              <a:rPr lang="fr-CA" sz="2400" dirty="0" smtClean="0"/>
              <a:t>Échange de fichier JSON</a:t>
            </a:r>
          </a:p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0619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Communications entre les modules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r>
              <a:rPr lang="en-US" sz="2400" dirty="0"/>
              <a:t>Communication Arduino – </a:t>
            </a:r>
            <a:r>
              <a:rPr lang="en-US" sz="2400" dirty="0" err="1" smtClean="0"/>
              <a:t>Pololu</a:t>
            </a:r>
            <a:r>
              <a:rPr lang="en-US" sz="2400" dirty="0" smtClean="0"/>
              <a:t> </a:t>
            </a:r>
            <a:r>
              <a:rPr lang="en-US" sz="2400" dirty="0"/>
              <a:t>(UART – Transmit only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/>
              <a:t>Communication Arduino – </a:t>
            </a:r>
            <a:r>
              <a:rPr lang="en-US" sz="2400" dirty="0" err="1"/>
              <a:t>Ordinateur</a:t>
            </a:r>
            <a:r>
              <a:rPr lang="en-US" sz="2400" dirty="0"/>
              <a:t> </a:t>
            </a:r>
            <a:r>
              <a:rPr lang="en-US" sz="2400" dirty="0" err="1"/>
              <a:t>Embarqué</a:t>
            </a:r>
            <a:r>
              <a:rPr lang="en-US" sz="2400" dirty="0"/>
              <a:t> (UART – via le port USB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 err="1"/>
              <a:t>Simplicité</a:t>
            </a:r>
            <a:r>
              <a:rPr lang="en-US" sz="2400" dirty="0"/>
              <a:t> </a:t>
            </a:r>
            <a:r>
              <a:rPr lang="en-US" sz="2400" dirty="0" err="1" smtClean="0"/>
              <a:t>d’implémentation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3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Système de vision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05000"/>
            <a:ext cx="9905998" cy="4029808"/>
          </a:xfrm>
        </p:spPr>
        <p:txBody>
          <a:bodyPr>
            <a:normAutofit/>
          </a:bodyPr>
          <a:lstStyle/>
          <a:p>
            <a:r>
              <a:rPr lang="fr-CA" sz="2400" dirty="0" smtClean="0"/>
              <a:t>Caméra monde gérée par la station de base</a:t>
            </a:r>
          </a:p>
          <a:p>
            <a:r>
              <a:rPr lang="fr-CA" sz="2400" dirty="0" smtClean="0"/>
              <a:t>Caméra embarquée gérée par l’ordi embarqué</a:t>
            </a:r>
          </a:p>
          <a:p>
            <a:r>
              <a:rPr lang="fr-CA" sz="2400" dirty="0" smtClean="0"/>
              <a:t>Caméra monde pour la phase de déplacement</a:t>
            </a:r>
          </a:p>
          <a:p>
            <a:r>
              <a:rPr lang="fr-CA" sz="2400" dirty="0" smtClean="0"/>
              <a:t>Caméra embarquée pour phase d’alignement</a:t>
            </a:r>
          </a:p>
          <a:p>
            <a:r>
              <a:rPr lang="fr-CA" sz="2400" dirty="0" smtClean="0"/>
              <a:t>Programmé en Python 2.7 &amp; </a:t>
            </a:r>
            <a:r>
              <a:rPr lang="fr-CA" sz="2400" dirty="0" err="1" smtClean="0"/>
              <a:t>OpenCV</a:t>
            </a:r>
            <a:r>
              <a:rPr lang="fr-CA" sz="2400" dirty="0" smtClean="0"/>
              <a:t> 3.0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3190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Alimentation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645188"/>
          </a:xfrm>
        </p:spPr>
        <p:txBody>
          <a:bodyPr>
            <a:normAutofit/>
          </a:bodyPr>
          <a:lstStyle/>
          <a:p>
            <a:r>
              <a:rPr lang="fr-CA" sz="2400" dirty="0" err="1" smtClean="0"/>
              <a:t>LiPO</a:t>
            </a:r>
            <a:r>
              <a:rPr lang="fr-CA" sz="2400" dirty="0" smtClean="0"/>
              <a:t> 6S de 4.5AH;</a:t>
            </a:r>
          </a:p>
          <a:p>
            <a:r>
              <a:rPr lang="fr-CA" sz="2400" dirty="0"/>
              <a:t>Alarme sonore de basse </a:t>
            </a:r>
            <a:r>
              <a:rPr lang="fr-CA" sz="2400" dirty="0" smtClean="0"/>
              <a:t>tension;</a:t>
            </a:r>
          </a:p>
          <a:p>
            <a:r>
              <a:rPr lang="fr-CA" sz="2400" dirty="0"/>
              <a:t>Référence de la batterie reliée à la structure </a:t>
            </a:r>
            <a:r>
              <a:rPr lang="fr-CA" sz="2400" dirty="0" smtClean="0"/>
              <a:t>du robot;</a:t>
            </a:r>
          </a:p>
          <a:p>
            <a:r>
              <a:rPr lang="fr-CA" sz="2400" dirty="0" smtClean="0"/>
              <a:t>3 régulateurs de tension;</a:t>
            </a:r>
          </a:p>
          <a:p>
            <a:r>
              <a:rPr lang="fr-CA" sz="2400" dirty="0" smtClean="0"/>
              <a:t>Niveaux de tension isolés;</a:t>
            </a:r>
          </a:p>
          <a:p>
            <a:r>
              <a:rPr lang="fr-CA" sz="2400" dirty="0" smtClean="0"/>
              <a:t>Protection des systèmes par fusibles;</a:t>
            </a:r>
          </a:p>
          <a:p>
            <a:r>
              <a:rPr lang="fr-CA" sz="2400" dirty="0" smtClean="0"/>
              <a:t>Interrupteur manuel de marche/arrêt.</a:t>
            </a:r>
            <a:endParaRPr lang="fr-CA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638" y="3515856"/>
            <a:ext cx="3543301" cy="30227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308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183906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Contrôle et asservissement des moteurs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28800"/>
            <a:ext cx="9905998" cy="4106008"/>
          </a:xfrm>
        </p:spPr>
        <p:txBody>
          <a:bodyPr>
            <a:normAutofit/>
          </a:bodyPr>
          <a:lstStyle/>
          <a:p>
            <a:r>
              <a:rPr lang="fr-CA" sz="2400" dirty="0" smtClean="0"/>
              <a:t>Contrôle de vitesse et direction par </a:t>
            </a:r>
            <a:r>
              <a:rPr lang="fr-CA" sz="2400" dirty="0" err="1" smtClean="0"/>
              <a:t>Arduino</a:t>
            </a:r>
            <a:r>
              <a:rPr lang="fr-CA" sz="2400" dirty="0" smtClean="0"/>
              <a:t>;</a:t>
            </a:r>
          </a:p>
          <a:p>
            <a:r>
              <a:rPr lang="fr-CA" sz="2400" dirty="0" smtClean="0"/>
              <a:t>Lecture de vitesse par largeur d’impulsion;</a:t>
            </a:r>
          </a:p>
          <a:p>
            <a:r>
              <a:rPr lang="fr-CA" sz="2400" dirty="0" smtClean="0"/>
              <a:t>Contrôle de vitesse par PWM;</a:t>
            </a:r>
          </a:p>
          <a:p>
            <a:r>
              <a:rPr lang="fr-CA" sz="2400" dirty="0" smtClean="0"/>
              <a:t>Asservissement en vitesse;</a:t>
            </a:r>
          </a:p>
          <a:p>
            <a:r>
              <a:rPr lang="fr-CA" sz="2400" dirty="0" smtClean="0"/>
              <a:t>Interruptions lors de communications.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06" y="3617669"/>
            <a:ext cx="3949082" cy="28446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494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Préhenseur et électroaimant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814483"/>
          </a:xfrm>
        </p:spPr>
        <p:txBody>
          <a:bodyPr>
            <a:normAutofit/>
          </a:bodyPr>
          <a:lstStyle/>
          <a:p>
            <a:r>
              <a:rPr lang="fr-CA" sz="2400" dirty="0" smtClean="0"/>
              <a:t>Préhenseur actionné par un servomoteur;</a:t>
            </a:r>
          </a:p>
          <a:p>
            <a:r>
              <a:rPr lang="fr-CA" sz="2400" dirty="0"/>
              <a:t>Circuit de charge/décharge </a:t>
            </a:r>
            <a:r>
              <a:rPr lang="fr-CA" sz="2400" dirty="0" smtClean="0"/>
              <a:t>à courant fixe;</a:t>
            </a:r>
          </a:p>
          <a:p>
            <a:r>
              <a:rPr lang="fr-CA" sz="2400" dirty="0" smtClean="0"/>
              <a:t>Saisie et soulève le trésor;</a:t>
            </a:r>
          </a:p>
          <a:p>
            <a:r>
              <a:rPr lang="fr-CA" sz="2400" dirty="0" smtClean="0"/>
              <a:t>Recharge et aimant sur le même module;</a:t>
            </a:r>
          </a:p>
          <a:p>
            <a:r>
              <a:rPr lang="fr-CA" sz="2400" dirty="0"/>
              <a:t>Attraction de 1 kg en </a:t>
            </a:r>
            <a:r>
              <a:rPr lang="fr-CA" sz="2400" dirty="0" smtClean="0"/>
              <a:t>crête;</a:t>
            </a:r>
          </a:p>
          <a:p>
            <a:r>
              <a:rPr lang="fr-CA" sz="2400" dirty="0"/>
              <a:t>5</a:t>
            </a:r>
            <a:r>
              <a:rPr lang="fr-CA" sz="2400" dirty="0" smtClean="0"/>
              <a:t> farads et tension de 5 volts.</a:t>
            </a:r>
          </a:p>
          <a:p>
            <a:endParaRPr lang="fr-CA" sz="2400" dirty="0"/>
          </a:p>
        </p:txBody>
      </p:sp>
      <p:pic>
        <p:nvPicPr>
          <p:cNvPr id="9218" name="Picture 2" descr="http://www.robotshop.com/media/catalog/product/cache/7/image/800x800/9df78eab33525d08d6e5fb8d27136e95/g/r/grove-electromagn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695" y="3349625"/>
            <a:ext cx="3122894" cy="31228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697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Induction pour recharge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r>
              <a:rPr lang="fr-CA" sz="2400" dirty="0" smtClean="0"/>
              <a:t>Alimentation de 5VDC;</a:t>
            </a:r>
          </a:p>
          <a:p>
            <a:r>
              <a:rPr lang="fr-CA" sz="2400" dirty="0" smtClean="0"/>
              <a:t>Hachage par un MOSFET;</a:t>
            </a:r>
          </a:p>
          <a:p>
            <a:r>
              <a:rPr lang="fr-CA" sz="2400" dirty="0" smtClean="0"/>
              <a:t>Rapport de transformation de 3;</a:t>
            </a:r>
          </a:p>
          <a:p>
            <a:r>
              <a:rPr lang="fr-CA" sz="2400" dirty="0" smtClean="0"/>
              <a:t>Redresseur double alternance;</a:t>
            </a:r>
          </a:p>
          <a:p>
            <a:r>
              <a:rPr lang="fr-CA" sz="2400" dirty="0" smtClean="0"/>
              <a:t>Interrupteur électronique d’arrêt;</a:t>
            </a:r>
          </a:p>
          <a:p>
            <a:r>
              <a:rPr lang="fr-CA" sz="2400" dirty="0" smtClean="0"/>
              <a:t>Tension de charge finale de 5V.</a:t>
            </a:r>
            <a:endParaRPr lang="fr-CA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91145" y="3109546"/>
            <a:ext cx="3393831" cy="33938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665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128</TotalTime>
  <Words>511</Words>
  <Application>Microsoft Office PowerPoint</Application>
  <PresentationFormat>Grand écran</PresentationFormat>
  <Paragraphs>88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Maillage</vt:lpstr>
      <vt:lpstr>Design III (intégration) Pirates des Caraïbes</vt:lpstr>
      <vt:lpstr>Structure mécanique</vt:lpstr>
      <vt:lpstr>Communication sans fil</vt:lpstr>
      <vt:lpstr>Communications entre les modules</vt:lpstr>
      <vt:lpstr>Système de vision</vt:lpstr>
      <vt:lpstr>Alimentation</vt:lpstr>
      <vt:lpstr>Contrôle et asservissement des moteurs</vt:lpstr>
      <vt:lpstr>Préhenseur et électroaimant</vt:lpstr>
      <vt:lpstr>Induction pour recharge</vt:lpstr>
      <vt:lpstr>Interface de la station de base</vt:lpstr>
      <vt:lpstr>Planification de la trajectoire</vt:lpstr>
      <vt:lpstr>Contrôle de la caméra</vt:lpstr>
      <vt:lpstr>Transmission et décodage du code Manchester</vt:lpstr>
      <vt:lpstr>Localisation des îles, des trésors et du robot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III (intégration) Pirates des Caraïbes</dc:title>
  <dc:creator>Matthieu Sylvain</dc:creator>
  <cp:lastModifiedBy>Matthieu Sylvain</cp:lastModifiedBy>
  <cp:revision>78</cp:revision>
  <dcterms:created xsi:type="dcterms:W3CDTF">2016-02-21T15:35:42Z</dcterms:created>
  <dcterms:modified xsi:type="dcterms:W3CDTF">2016-02-24T15:03:35Z</dcterms:modified>
</cp:coreProperties>
</file>