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4FF4F"/>
    <a:srgbClr val="FFFF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9" autoAdjust="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D057E-8E54-4FB3-8F58-F8F0283D5273}" type="datetimeFigureOut">
              <a:rPr lang="zh-CN" altLang="en-US" smtClean="0"/>
              <a:t>2019-11-03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80DAE-E649-4DB1-8FF8-11946132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1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80DAE-E649-4DB1-8FF8-11946132C2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80DAE-E649-4DB1-8FF8-11946132C2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播放列表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80DAE-E649-4DB1-8FF8-11946132C2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0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9F9BB-EE2A-4E75-ABFC-188F1077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6D4061-EF45-4CD9-8BA2-CCFA432D8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02F63-639B-49F5-A5B3-207D10EF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C8-4092-4AE6-B91F-724A0EDC9095}" type="datetimeFigureOut">
              <a:rPr lang="zh-CN" altLang="en-US" smtClean="0"/>
              <a:t>2019-11-03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02921-654C-4711-9448-5822F83E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B3A21-F765-48DF-B98E-06ACF499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841-F86B-43A9-984E-596FE84E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EFB59-14C7-4407-B77D-EA03D1BE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EFC23-4470-49F1-9A2C-74A2F363E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9CAA6-558D-40D4-A0E1-F7954D00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C8-4092-4AE6-B91F-724A0EDC9095}" type="datetimeFigureOut">
              <a:rPr lang="zh-CN" altLang="en-US" smtClean="0"/>
              <a:t>2019-11-03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5712C-39B1-4BA2-8D48-0FF11FF0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DA3E6-A87C-4801-B081-5FA7EC1D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841-F86B-43A9-984E-596FE84E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65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850908-0ECD-4007-BAC7-6C47EC78E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AEAEA-E9AD-4325-A6F7-4D1B6EE5F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D65E3-1547-4376-A83C-96713612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C8-4092-4AE6-B91F-724A0EDC9095}" type="datetimeFigureOut">
              <a:rPr lang="zh-CN" altLang="en-US" smtClean="0"/>
              <a:t>2019-11-03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9E1D3-5B1E-49E2-B858-F790C5FB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C14A4-34AE-4C1D-9ED4-2CFE174B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841-F86B-43A9-984E-596FE84E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F1990-BFA0-4ADD-A85C-0DD0F88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C1EEB-6AA3-4223-A67F-A4CEEF56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65A08-4B21-41A9-A6FF-AFC54024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C8-4092-4AE6-B91F-724A0EDC9095}" type="datetimeFigureOut">
              <a:rPr lang="zh-CN" altLang="en-US" smtClean="0"/>
              <a:t>2019-11-03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2A68F-E5E1-49EB-94B2-570EF77B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ED93C-F897-4286-8B63-D9A499C4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841-F86B-43A9-984E-596FE84E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CFB5F-F601-47DE-A5B9-1028FBD4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2CF9C-FC6B-4C51-82BB-911ED1C0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BD0A5-E826-4DF6-92F2-81F73A51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C8-4092-4AE6-B91F-724A0EDC9095}" type="datetimeFigureOut">
              <a:rPr lang="zh-CN" altLang="en-US" smtClean="0"/>
              <a:t>2019-11-03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0B593-9D8F-4A72-8A6D-4C56580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AA0BA-6497-4889-ACFA-7DA50436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841-F86B-43A9-984E-596FE84E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6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26D8B-FAA1-46E6-A2C4-FA8CF41B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ACB55-7160-4B74-BCD1-188BD1E94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0083A-83E2-4D06-8605-19330870C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C54B35-18FD-4101-8420-4EA7A6A2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C8-4092-4AE6-B91F-724A0EDC9095}" type="datetimeFigureOut">
              <a:rPr lang="zh-CN" altLang="en-US" smtClean="0"/>
              <a:t>2019-11-03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441665-20A8-42A0-B98C-B177986F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CC6EC-B086-4F8D-A501-D603531E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841-F86B-43A9-984E-596FE84E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4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407F-BAB1-4144-ADEB-B1CBCEC6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78233-8D68-4A0C-89EB-D5EB843EF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204EF6-4926-43E8-AA2B-F08735E8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9DC9CD-6800-4EED-B5E6-147EA6ED2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4F7128-CB18-4420-87AE-104E55437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16A721-0AB1-4392-8FC1-7A4A7CE5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C8-4092-4AE6-B91F-724A0EDC9095}" type="datetimeFigureOut">
              <a:rPr lang="zh-CN" altLang="en-US" smtClean="0"/>
              <a:t>2019-11-03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881A29-58F5-4CAB-93A1-C152ABB3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9ACC80-29B4-4F21-98AE-8C993C54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841-F86B-43A9-984E-596FE84E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71066-4729-48CE-91E6-95E28603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876917-49E9-4990-92B0-81FAE0C1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C8-4092-4AE6-B91F-724A0EDC9095}" type="datetimeFigureOut">
              <a:rPr lang="zh-CN" altLang="en-US" smtClean="0"/>
              <a:t>2019-11-03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8F6C5D-36A0-4041-9BD9-18809BF3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AAF7C1-A211-40DB-BB3C-6CF1E401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841-F86B-43A9-984E-596FE84E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25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CEEC39-7C82-4F6F-8E2C-C5DD40D0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C8-4092-4AE6-B91F-724A0EDC9095}" type="datetimeFigureOut">
              <a:rPr lang="zh-CN" altLang="en-US" smtClean="0"/>
              <a:t>2019-11-03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FFB9D9-6364-4559-AAAF-EDD622A0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4679EF-FF9A-4AD2-9824-265CF572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841-F86B-43A9-984E-596FE84E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9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D4DE2-230B-4F0C-8C49-30EFED76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DCD11-51F6-4450-AD23-7041FC09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0F4E7-FACF-4C5E-91A9-00F6E3D1C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2FAC5B-3BDF-4982-9202-921A19E0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C8-4092-4AE6-B91F-724A0EDC9095}" type="datetimeFigureOut">
              <a:rPr lang="zh-CN" altLang="en-US" smtClean="0"/>
              <a:t>2019-11-03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2A706-D3F2-4FB4-BAC9-2B297411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3178F-F0CC-4A24-9391-CC8C09E5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841-F86B-43A9-984E-596FE84E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5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288F0-0BC5-49DA-B974-D637A437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4300ED-53C5-462F-9156-DE79C46A5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576E9-D27A-4F92-9670-AFEAA591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3D70CB-6C95-426B-8087-DB7512CC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C8-4092-4AE6-B91F-724A0EDC9095}" type="datetimeFigureOut">
              <a:rPr lang="zh-CN" altLang="en-US" smtClean="0"/>
              <a:t>2019-11-03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D7030-15F6-40DE-B96C-DE7F85CB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05497C-CE88-421C-8325-02F544AA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841-F86B-43A9-984E-596FE84E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92461B-0E77-49B1-911C-88D0E38C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4DC3E-7AFD-4A40-A5DC-FA3108004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2A234-FF03-4D9D-959E-7EF234B12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82FC8-4092-4AE6-B91F-724A0EDC9095}" type="datetimeFigureOut">
              <a:rPr lang="zh-CN" altLang="en-US" smtClean="0"/>
              <a:t>2019-11-03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FCC36-0611-4A6B-93EB-73C2C099C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585A3-F5FC-4D48-8500-2DFB3E66E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94841-F86B-43A9-984E-596FE84E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55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EEEDD603-AF56-44A7-B444-5CF4E9319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7E1B03B-725A-4FB5-A798-7883D9112C03}"/>
              </a:ext>
            </a:extLst>
          </p:cNvPr>
          <p:cNvSpPr/>
          <p:nvPr/>
        </p:nvSpPr>
        <p:spPr>
          <a:xfrm>
            <a:off x="-1" y="233342"/>
            <a:ext cx="5809861" cy="3729057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此处为预览界面 ，点任意一个素材或拖动</a:t>
            </a:r>
            <a:endParaRPr lang="en-US" altLang="zh-CN" sz="23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3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进度条或暂停，正在投播的大屏幕不受影响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FDD24B-BA3B-4CDB-B1F7-E0284AAC3710}"/>
              </a:ext>
            </a:extLst>
          </p:cNvPr>
          <p:cNvSpPr/>
          <p:nvPr/>
        </p:nvSpPr>
        <p:spPr>
          <a:xfrm>
            <a:off x="6382142" y="233342"/>
            <a:ext cx="5809861" cy="372905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此处为实时操作投播屏幕，需点切换键才可以切换素材，</a:t>
            </a:r>
            <a:endParaRPr lang="en-US" altLang="zh-C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拖动进度条或暂停，正在投播的大屏幕画面和此处一样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08F5D4-507E-4DA6-8D50-36B73F61C241}"/>
              </a:ext>
            </a:extLst>
          </p:cNvPr>
          <p:cNvSpPr/>
          <p:nvPr/>
        </p:nvSpPr>
        <p:spPr>
          <a:xfrm>
            <a:off x="-4" y="4060020"/>
            <a:ext cx="9616755" cy="230345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此处为素材区域，可把文件拖进此处导入素材，也可以点击左下角</a:t>
            </a:r>
            <a:r>
              <a:rPr lang="en-US" altLang="zh-CN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Add Input</a:t>
            </a:r>
            <a:endParaRPr lang="zh-CN" altLang="en-US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A1EFFB-0DAE-4988-9FBB-1F1735D30021}"/>
              </a:ext>
            </a:extLst>
          </p:cNvPr>
          <p:cNvSpPr/>
          <p:nvPr/>
        </p:nvSpPr>
        <p:spPr>
          <a:xfrm>
            <a:off x="9759819" y="4060020"/>
            <a:ext cx="2388637" cy="230345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C3FB27-D41C-4D65-A511-79FC801626BE}"/>
              </a:ext>
            </a:extLst>
          </p:cNvPr>
          <p:cNvSpPr txBox="1"/>
          <p:nvPr/>
        </p:nvSpPr>
        <p:spPr>
          <a:xfrm>
            <a:off x="9818773" y="5500260"/>
            <a:ext cx="2270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此处为总音量以及各素材音量，一般默认就可以，不用设置</a:t>
            </a:r>
          </a:p>
          <a:p>
            <a:endParaRPr lang="zh-CN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189946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B537A3-68D7-4C03-9ADA-EB4CDD8C9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2B3D27F-39B8-446B-8576-16820E8ADC91}"/>
              </a:ext>
            </a:extLst>
          </p:cNvPr>
          <p:cNvSpPr/>
          <p:nvPr/>
        </p:nvSpPr>
        <p:spPr>
          <a:xfrm>
            <a:off x="4118764" y="6375918"/>
            <a:ext cx="590085" cy="21157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5E65B1-14D8-4C1B-B2FA-42B39E4649EA}"/>
              </a:ext>
            </a:extLst>
          </p:cNvPr>
          <p:cNvSpPr/>
          <p:nvPr/>
        </p:nvSpPr>
        <p:spPr>
          <a:xfrm>
            <a:off x="0" y="6354503"/>
            <a:ext cx="590085" cy="21157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2E1559-FE90-40CF-9D5E-6B514E61B8B2}"/>
              </a:ext>
            </a:extLst>
          </p:cNvPr>
          <p:cNvSpPr/>
          <p:nvPr/>
        </p:nvSpPr>
        <p:spPr>
          <a:xfrm>
            <a:off x="2099386" y="4078721"/>
            <a:ext cx="1141447" cy="87894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F1F193-622C-4B4E-AC4D-1B952CEA18C6}"/>
              </a:ext>
            </a:extLst>
          </p:cNvPr>
          <p:cNvSpPr/>
          <p:nvPr/>
        </p:nvSpPr>
        <p:spPr>
          <a:xfrm>
            <a:off x="755777" y="84908"/>
            <a:ext cx="777551" cy="1785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47865-DD5B-4E70-9134-21B9B97C1E04}"/>
              </a:ext>
            </a:extLst>
          </p:cNvPr>
          <p:cNvSpPr txBox="1"/>
          <p:nvPr/>
        </p:nvSpPr>
        <p:spPr>
          <a:xfrm>
            <a:off x="462990" y="250005"/>
            <a:ext cx="136312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n w="3175">
                  <a:noFill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打开配   </a:t>
            </a:r>
            <a:r>
              <a:rPr lang="zh-CN" altLang="en-US" sz="1200" dirty="0">
                <a:ln w="3175">
                  <a:noFill/>
                </a:ln>
                <a:solidFill>
                  <a:srgbClr val="FFFF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保存配</a:t>
            </a:r>
            <a:endParaRPr lang="en-US" altLang="zh-CN" sz="1200" dirty="0">
              <a:ln w="3175">
                <a:noFill/>
              </a:ln>
              <a:solidFill>
                <a:srgbClr val="FFFF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n w="3175">
                  <a:noFill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置文件   </a:t>
            </a:r>
            <a:r>
              <a:rPr lang="zh-CN" altLang="en-US" sz="1200" dirty="0">
                <a:ln w="3175">
                  <a:noFill/>
                </a:ln>
                <a:solidFill>
                  <a:srgbClr val="FFFF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置文件</a:t>
            </a:r>
            <a:endParaRPr lang="en-US" altLang="zh-CN" sz="1200" dirty="0">
              <a:ln w="3175">
                <a:noFill/>
              </a:ln>
              <a:solidFill>
                <a:srgbClr val="FFFF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7D4687-F183-4386-865B-572B7D0298FE}"/>
              </a:ext>
            </a:extLst>
          </p:cNvPr>
          <p:cNvSpPr txBox="1"/>
          <p:nvPr/>
        </p:nvSpPr>
        <p:spPr>
          <a:xfrm>
            <a:off x="-184311" y="5992898"/>
            <a:ext cx="110799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插入素材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0FCDA6-FA0F-432D-8317-63E210295CEF}"/>
              </a:ext>
            </a:extLst>
          </p:cNvPr>
          <p:cNvSpPr txBox="1"/>
          <p:nvPr/>
        </p:nvSpPr>
        <p:spPr>
          <a:xfrm>
            <a:off x="3818247" y="6088476"/>
            <a:ext cx="1191118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设置丨开始播放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857AF2-046E-4C63-9D2B-AC3252A73691}"/>
              </a:ext>
            </a:extLst>
          </p:cNvPr>
          <p:cNvSpPr txBox="1"/>
          <p:nvPr/>
        </p:nvSpPr>
        <p:spPr>
          <a:xfrm>
            <a:off x="4953161" y="3437806"/>
            <a:ext cx="1191118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  暂停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E9356F-13D8-414C-9D8A-713010AE23B8}"/>
              </a:ext>
            </a:extLst>
          </p:cNvPr>
          <p:cNvSpPr txBox="1"/>
          <p:nvPr/>
        </p:nvSpPr>
        <p:spPr>
          <a:xfrm>
            <a:off x="4435192" y="1703024"/>
            <a:ext cx="1148346" cy="5078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手动转场，缓慢移动将预览画面进度转场到投播屏幕上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D560CB-6352-41E9-9685-F02BF2350466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>
            <a:off x="5583538" y="1956940"/>
            <a:ext cx="7703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9E927DD-36E9-4E92-BC37-CBA500D11F72}"/>
              </a:ext>
            </a:extLst>
          </p:cNvPr>
          <p:cNvSpPr txBox="1"/>
          <p:nvPr/>
        </p:nvSpPr>
        <p:spPr>
          <a:xfrm>
            <a:off x="4435192" y="924948"/>
            <a:ext cx="1148346" cy="230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err="1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vMix</a:t>
            </a:r>
            <a:r>
              <a:rPr lang="zh-CN" altLang="en-US" sz="900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内置转场效果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5837E25-1B23-4CEC-9E9A-DC7CC71EC629}"/>
              </a:ext>
            </a:extLst>
          </p:cNvPr>
          <p:cNvCxnSpPr>
            <a:cxnSpLocks/>
            <a:stCxn id="23" idx="3"/>
            <a:endCxn id="11" idx="1"/>
          </p:cNvCxnSpPr>
          <p:nvPr/>
        </p:nvCxnSpPr>
        <p:spPr>
          <a:xfrm>
            <a:off x="5583538" y="1040364"/>
            <a:ext cx="77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CD05890-B5E5-4835-8EB5-11D6B03EE3A0}"/>
              </a:ext>
            </a:extLst>
          </p:cNvPr>
          <p:cNvSpPr txBox="1"/>
          <p:nvPr/>
        </p:nvSpPr>
        <p:spPr>
          <a:xfrm>
            <a:off x="4420069" y="433846"/>
            <a:ext cx="114834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立刻切换素材模式无动画效果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F917CED-34D8-4A5F-B1F6-3625D4C9A264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5568415" y="549263"/>
            <a:ext cx="92155" cy="692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4B5EB32-7106-46FD-8144-069C7C31C2C3}"/>
              </a:ext>
            </a:extLst>
          </p:cNvPr>
          <p:cNvSpPr txBox="1"/>
          <p:nvPr/>
        </p:nvSpPr>
        <p:spPr>
          <a:xfrm>
            <a:off x="6539264" y="232926"/>
            <a:ext cx="95595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ln w="317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淡入淡出转场效果快速预览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431E412-1089-4C1E-A015-FE9766725404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6438122" y="348343"/>
            <a:ext cx="101142" cy="692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F29EB16-509A-42AA-B12B-6829012145B9}"/>
              </a:ext>
            </a:extLst>
          </p:cNvPr>
          <p:cNvSpPr txBox="1"/>
          <p:nvPr/>
        </p:nvSpPr>
        <p:spPr>
          <a:xfrm>
            <a:off x="4420069" y="-10433"/>
            <a:ext cx="958456" cy="400110"/>
          </a:xfrm>
          <a:prstGeom prst="rect">
            <a:avLst/>
          </a:prstGeom>
          <a:solidFill>
            <a:srgbClr val="FFC000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n w="3175">
                  <a:noFill/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重要！</a:t>
            </a:r>
            <a:endParaRPr lang="en-US" altLang="zh-CN" sz="1000" dirty="0">
              <a:ln w="3175">
                <a:noFill/>
                <a:prstDash val="solid"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n w="3175">
                  <a:noFill/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投播屏幕开关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271ACAA-260D-4A20-AF57-DDA2B9DA3C26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5378525" y="174172"/>
            <a:ext cx="282047" cy="1545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5643C92A-47C3-4B40-B8A3-6F9F8CC99CEE}"/>
              </a:ext>
            </a:extLst>
          </p:cNvPr>
          <p:cNvSpPr/>
          <p:nvPr/>
        </p:nvSpPr>
        <p:spPr>
          <a:xfrm>
            <a:off x="11536601" y="76111"/>
            <a:ext cx="590085" cy="21157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C02D5E2-1FDD-4C20-BF76-D6B803C59873}"/>
              </a:ext>
            </a:extLst>
          </p:cNvPr>
          <p:cNvSpPr txBox="1"/>
          <p:nvPr/>
        </p:nvSpPr>
        <p:spPr>
          <a:xfrm>
            <a:off x="11340234" y="363794"/>
            <a:ext cx="77755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软件设置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DF679-5DA8-4661-866E-FB87B609064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355181" y="3904060"/>
            <a:ext cx="96757" cy="155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5699749-B7D8-4C93-A143-22F786880EE4}"/>
              </a:ext>
            </a:extLst>
          </p:cNvPr>
          <p:cNvSpPr/>
          <p:nvPr/>
        </p:nvSpPr>
        <p:spPr>
          <a:xfrm>
            <a:off x="5660572" y="105747"/>
            <a:ext cx="777551" cy="136849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0937D3-2533-4C34-B7D6-685C3B9161D1}"/>
              </a:ext>
            </a:extLst>
          </p:cNvPr>
          <p:cNvSpPr/>
          <p:nvPr/>
        </p:nvSpPr>
        <p:spPr>
          <a:xfrm>
            <a:off x="5660571" y="279918"/>
            <a:ext cx="777551" cy="136849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D604D9-B980-40B7-B261-DE424D6D4F3B}"/>
              </a:ext>
            </a:extLst>
          </p:cNvPr>
          <p:cNvSpPr/>
          <p:nvPr/>
        </p:nvSpPr>
        <p:spPr>
          <a:xfrm>
            <a:off x="5660570" y="480838"/>
            <a:ext cx="777551" cy="1368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EB840F-1EC3-401B-AA0F-451EEC7CCDC8}"/>
              </a:ext>
            </a:extLst>
          </p:cNvPr>
          <p:cNvSpPr/>
          <p:nvPr/>
        </p:nvSpPr>
        <p:spPr>
          <a:xfrm>
            <a:off x="5660570" y="655009"/>
            <a:ext cx="777551" cy="770709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E3AF7A-7243-4AEA-87D8-D4DBEF86DEE5}"/>
              </a:ext>
            </a:extLst>
          </p:cNvPr>
          <p:cNvSpPr/>
          <p:nvPr/>
        </p:nvSpPr>
        <p:spPr>
          <a:xfrm>
            <a:off x="5660569" y="1786501"/>
            <a:ext cx="777551" cy="3408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9CE725-02A4-4BE9-AF5F-B70396E07796}"/>
              </a:ext>
            </a:extLst>
          </p:cNvPr>
          <p:cNvSpPr/>
          <p:nvPr/>
        </p:nvSpPr>
        <p:spPr>
          <a:xfrm>
            <a:off x="5123360" y="3725248"/>
            <a:ext cx="850720" cy="27144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0C0ED77-000C-404C-8BDB-AD59B7B649E5}"/>
              </a:ext>
            </a:extLst>
          </p:cNvPr>
          <p:cNvSpPr/>
          <p:nvPr/>
        </p:nvSpPr>
        <p:spPr>
          <a:xfrm>
            <a:off x="3451938" y="3833813"/>
            <a:ext cx="1256911" cy="1404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右键标题：隐藏</a:t>
            </a:r>
            <a:r>
              <a:rPr lang="en-US" altLang="zh-CN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显示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A152D7C-9FAF-4D0A-8873-C350D3245BC7}"/>
              </a:ext>
            </a:extLst>
          </p:cNvPr>
          <p:cNvGrpSpPr/>
          <p:nvPr/>
        </p:nvGrpSpPr>
        <p:grpSpPr>
          <a:xfrm>
            <a:off x="1854504" y="4968098"/>
            <a:ext cx="2277803" cy="953415"/>
            <a:chOff x="1828435" y="4995502"/>
            <a:chExt cx="2277803" cy="953415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6764A73-D8DB-4174-BB42-AD007A2CAC63}"/>
                </a:ext>
              </a:extLst>
            </p:cNvPr>
            <p:cNvSpPr/>
            <p:nvPr/>
          </p:nvSpPr>
          <p:spPr>
            <a:xfrm>
              <a:off x="1913648" y="4995502"/>
              <a:ext cx="1815390" cy="9355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8B365F5-6928-42C9-A176-498F4A7D7D2B}"/>
                </a:ext>
              </a:extLst>
            </p:cNvPr>
            <p:cNvSpPr txBox="1"/>
            <p:nvPr/>
          </p:nvSpPr>
          <p:spPr>
            <a:xfrm>
              <a:off x="1874044" y="4996179"/>
              <a:ext cx="1459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n w="0"/>
                  <a:solidFill>
                    <a:srgbClr val="64FF4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绿色底：</a:t>
              </a:r>
              <a:r>
                <a:rPr lang="zh-CN" altLang="en-US" sz="900" b="1" dirty="0">
                  <a:ln w="0"/>
                  <a:solidFill>
                    <a:srgbClr val="64FF4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投播屏幕</a:t>
              </a:r>
              <a:r>
                <a:rPr lang="zh-CN" altLang="en-US" sz="900" dirty="0">
                  <a:ln w="0"/>
                  <a:solidFill>
                    <a:srgbClr val="64FF4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使用中</a:t>
              </a:r>
              <a:endParaRPr lang="en-US" altLang="zh-CN" sz="900" dirty="0">
                <a:ln w="0"/>
                <a:solidFill>
                  <a:srgbClr val="64FF4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900" dirty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黄色底：</a:t>
              </a:r>
              <a:r>
                <a:rPr lang="zh-CN" altLang="en-US" sz="900" b="1" dirty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预览界面</a:t>
              </a:r>
              <a:r>
                <a:rPr lang="zh-CN" altLang="en-US" sz="900" dirty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使用中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32B3153-D334-484B-9CB7-AC00C6C9BF40}"/>
                </a:ext>
              </a:extLst>
            </p:cNvPr>
            <p:cNvSpPr txBox="1"/>
            <p:nvPr/>
          </p:nvSpPr>
          <p:spPr>
            <a:xfrm>
              <a:off x="1828435" y="5394919"/>
              <a:ext cx="227780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Close: </a:t>
              </a:r>
              <a:r>
                <a:rPr lang="zh-CN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移除素材</a:t>
              </a:r>
              <a:endParaRPr lang="en-US" altLang="zh-CN" sz="1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  <a:p>
              <a:r>
                <a:rPr lang="en-US" altLang="zh-CN" sz="10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Quick Play</a:t>
              </a:r>
              <a:r>
                <a:rPr lang="zh-CN" altLang="en-US" sz="10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：淡出播放该素材</a:t>
              </a:r>
              <a:endParaRPr lang="en-US" altLang="zh-CN" sz="1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  <a:p>
              <a:r>
                <a:rPr lang="en-US" altLang="zh-CN" sz="10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Cut</a:t>
              </a:r>
              <a:r>
                <a:rPr lang="zh-CN" altLang="en-US" sz="10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：没有动画 立刻切到该素材</a:t>
              </a:r>
              <a:endParaRPr lang="en-US" altLang="zh-CN" sz="1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430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6622B2-5923-40AA-92CD-5E7D47D5F5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6" t="7046" r="15149" b="40566"/>
          <a:stretch/>
        </p:blipFill>
        <p:spPr>
          <a:xfrm>
            <a:off x="2341388" y="987212"/>
            <a:ext cx="8752696" cy="5082628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06A6D95B-D26D-4A33-A17B-7259436C6D8D}"/>
              </a:ext>
            </a:extLst>
          </p:cNvPr>
          <p:cNvGrpSpPr/>
          <p:nvPr/>
        </p:nvGrpSpPr>
        <p:grpSpPr>
          <a:xfrm>
            <a:off x="129360" y="923944"/>
            <a:ext cx="1835863" cy="1074186"/>
            <a:chOff x="-62626" y="76590"/>
            <a:chExt cx="1835863" cy="107418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D02C1ED-6E33-496C-95E7-1B1BDFB5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756" y="601523"/>
              <a:ext cx="1071100" cy="496601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333531F-BF2A-4D60-AB3E-2E7FD4ECDF96}"/>
                </a:ext>
              </a:extLst>
            </p:cNvPr>
            <p:cNvSpPr txBox="1"/>
            <p:nvPr/>
          </p:nvSpPr>
          <p:spPr>
            <a:xfrm>
              <a:off x="-62626" y="76590"/>
              <a:ext cx="183586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、点击播放列表设置</a:t>
              </a:r>
              <a:endPara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打开右图窗口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56D708C-9165-4083-B853-2DE9F81FA0DC}"/>
                </a:ext>
              </a:extLst>
            </p:cNvPr>
            <p:cNvSpPr/>
            <p:nvPr/>
          </p:nvSpPr>
          <p:spPr>
            <a:xfrm>
              <a:off x="0" y="139858"/>
              <a:ext cx="1710612" cy="10109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4A2E07B6-C729-476D-99DD-8E3AF9A8D5B8}"/>
              </a:ext>
            </a:extLst>
          </p:cNvPr>
          <p:cNvSpPr/>
          <p:nvPr/>
        </p:nvSpPr>
        <p:spPr>
          <a:xfrm>
            <a:off x="8907611" y="478153"/>
            <a:ext cx="2186473" cy="445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</a:rPr>
              <a:t>、选择需要播放的列表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73CADF-CBFC-43B5-B86C-7DFDBB493F9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9968044" y="923944"/>
            <a:ext cx="32804" cy="3379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7DBE582-2564-494E-B136-BD277180F113}"/>
              </a:ext>
            </a:extLst>
          </p:cNvPr>
          <p:cNvSpPr/>
          <p:nvPr/>
        </p:nvSpPr>
        <p:spPr>
          <a:xfrm>
            <a:off x="8907610" y="1261925"/>
            <a:ext cx="2120867" cy="734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197C6E-5455-45EB-B26C-8465A77BBA12}"/>
              </a:ext>
            </a:extLst>
          </p:cNvPr>
          <p:cNvSpPr/>
          <p:nvPr/>
        </p:nvSpPr>
        <p:spPr>
          <a:xfrm>
            <a:off x="5178477" y="5389166"/>
            <a:ext cx="1141153" cy="445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B050"/>
                </a:solidFill>
              </a:rPr>
              <a:t>勾上是循环播放</a:t>
            </a:r>
            <a:endParaRPr lang="en-US" altLang="zh-CN" sz="1050" dirty="0">
              <a:solidFill>
                <a:srgbClr val="00B050"/>
              </a:solidFill>
            </a:endParaRPr>
          </a:p>
          <a:p>
            <a:pPr algn="ctr"/>
            <a:r>
              <a:rPr lang="zh-CN" altLang="en-US" sz="1050" dirty="0">
                <a:solidFill>
                  <a:srgbClr val="00B050"/>
                </a:solidFill>
              </a:rPr>
              <a:t>视情况而定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89C8003-AC4A-402F-902E-5E368264F6D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319630" y="5511281"/>
            <a:ext cx="143069" cy="100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20284B7-3BAE-4CFE-BC0F-85230E242D02}"/>
              </a:ext>
            </a:extLst>
          </p:cNvPr>
          <p:cNvSpPr/>
          <p:nvPr/>
        </p:nvSpPr>
        <p:spPr>
          <a:xfrm>
            <a:off x="2543903" y="528734"/>
            <a:ext cx="2346090" cy="3952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新建列表 和 删除列表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因模板已配置好所以不需理会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83EBDB6-B35D-4A47-9680-8B3AD8654A4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3716948" y="923944"/>
            <a:ext cx="0" cy="30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260A13E-899C-4806-BD90-4619CD5A5977}"/>
              </a:ext>
            </a:extLst>
          </p:cNvPr>
          <p:cNvSpPr/>
          <p:nvPr/>
        </p:nvSpPr>
        <p:spPr>
          <a:xfrm>
            <a:off x="2341388" y="1231642"/>
            <a:ext cx="2751119" cy="337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815D57-3146-4479-A1C6-E7E4ADE1B4AC}"/>
              </a:ext>
            </a:extLst>
          </p:cNvPr>
          <p:cNvSpPr/>
          <p:nvPr/>
        </p:nvSpPr>
        <p:spPr>
          <a:xfrm>
            <a:off x="4396116" y="3964692"/>
            <a:ext cx="3061848" cy="5948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、点击左边素材然后点击</a:t>
            </a:r>
            <a:r>
              <a:rPr lang="zh-CN" altLang="en-US" sz="1600" b="1" dirty="0">
                <a:solidFill>
                  <a:srgbClr val="FF0000"/>
                </a:solidFill>
              </a:rPr>
              <a:t>“＞”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添加到播放列表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5254B6A-C4E6-41DE-90B2-E5313BE16E75}"/>
              </a:ext>
            </a:extLst>
          </p:cNvPr>
          <p:cNvSpPr/>
          <p:nvPr/>
        </p:nvSpPr>
        <p:spPr>
          <a:xfrm>
            <a:off x="5672002" y="2960913"/>
            <a:ext cx="803137" cy="410546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FFF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C6178EDA-0849-42A2-8A32-226BD1E0E221}"/>
              </a:ext>
            </a:extLst>
          </p:cNvPr>
          <p:cNvSpPr/>
          <p:nvPr/>
        </p:nvSpPr>
        <p:spPr>
          <a:xfrm>
            <a:off x="5286688" y="3729809"/>
            <a:ext cx="1573763" cy="2239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06DEF8A-FC31-4D0F-B639-3F6F130321A6}"/>
              </a:ext>
            </a:extLst>
          </p:cNvPr>
          <p:cNvSpPr/>
          <p:nvPr/>
        </p:nvSpPr>
        <p:spPr>
          <a:xfrm>
            <a:off x="10564708" y="2960912"/>
            <a:ext cx="401569" cy="81487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rgbClr val="FFFFF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1E9A16-14C4-446D-9066-4EB766043ACF}"/>
              </a:ext>
            </a:extLst>
          </p:cNvPr>
          <p:cNvSpPr/>
          <p:nvPr/>
        </p:nvSpPr>
        <p:spPr>
          <a:xfrm>
            <a:off x="11235771" y="2979625"/>
            <a:ext cx="594205" cy="7774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</a:rPr>
              <a:t>改变列表排序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9B51C47-8103-432E-9FB9-B6DB42447D6F}"/>
              </a:ext>
            </a:extLst>
          </p:cNvPr>
          <p:cNvCxnSpPr>
            <a:stCxn id="35" idx="1"/>
            <a:endCxn id="34" idx="3"/>
          </p:cNvCxnSpPr>
          <p:nvPr/>
        </p:nvCxnSpPr>
        <p:spPr>
          <a:xfrm flipH="1">
            <a:off x="10966277" y="3368349"/>
            <a:ext cx="26949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82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259</Words>
  <Application>Microsoft Office PowerPoint</Application>
  <PresentationFormat>宽屏</PresentationFormat>
  <Paragraphs>39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陳 RP</dc:creator>
  <cp:lastModifiedBy>陳 RP</cp:lastModifiedBy>
  <cp:revision>20</cp:revision>
  <dcterms:created xsi:type="dcterms:W3CDTF">2019-11-02T17:08:43Z</dcterms:created>
  <dcterms:modified xsi:type="dcterms:W3CDTF">2019-11-03T15:21:41Z</dcterms:modified>
</cp:coreProperties>
</file>