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94" d="100"/>
          <a:sy n="94" d="100"/>
        </p:scale>
        <p:origin x="-1284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0E91-0968-48A2-BB58-2F24BDF4C8F3}" type="datetimeFigureOut">
              <a:rPr lang="es-PE" smtClean="0"/>
              <a:t>27/05/2015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FC31-0E8E-43AE-8ABA-8DD1DA90D59D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0E91-0968-48A2-BB58-2F24BDF4C8F3}" type="datetimeFigureOut">
              <a:rPr lang="es-PE" smtClean="0"/>
              <a:t>27/05/2015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FC31-0E8E-43AE-8ABA-8DD1DA90D59D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0E91-0968-48A2-BB58-2F24BDF4C8F3}" type="datetimeFigureOut">
              <a:rPr lang="es-PE" smtClean="0"/>
              <a:t>27/05/2015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FC31-0E8E-43AE-8ABA-8DD1DA90D59D}" type="slidenum">
              <a:rPr lang="es-PE" smtClean="0"/>
              <a:t>‹Nº›</a:t>
            </a:fld>
            <a:endParaRPr lang="es-P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0E91-0968-48A2-BB58-2F24BDF4C8F3}" type="datetimeFigureOut">
              <a:rPr lang="es-PE" smtClean="0"/>
              <a:t>27/05/2015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FC31-0E8E-43AE-8ABA-8DD1DA90D59D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0E91-0968-48A2-BB58-2F24BDF4C8F3}" type="datetimeFigureOut">
              <a:rPr lang="es-PE" smtClean="0"/>
              <a:t>27/05/2015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FC31-0E8E-43AE-8ABA-8DD1DA90D59D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0E91-0968-48A2-BB58-2F24BDF4C8F3}" type="datetimeFigureOut">
              <a:rPr lang="es-PE" smtClean="0"/>
              <a:t>27/05/2015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FC31-0E8E-43AE-8ABA-8DD1DA90D59D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0E91-0968-48A2-BB58-2F24BDF4C8F3}" type="datetimeFigureOut">
              <a:rPr lang="es-PE" smtClean="0"/>
              <a:t>27/05/2015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FC31-0E8E-43AE-8ABA-8DD1DA90D59D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0E91-0968-48A2-BB58-2F24BDF4C8F3}" type="datetimeFigureOut">
              <a:rPr lang="es-PE" smtClean="0"/>
              <a:t>27/05/2015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FC31-0E8E-43AE-8ABA-8DD1DA90D59D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0E91-0968-48A2-BB58-2F24BDF4C8F3}" type="datetimeFigureOut">
              <a:rPr lang="es-PE" smtClean="0"/>
              <a:t>27/05/2015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FC31-0E8E-43AE-8ABA-8DD1DA90D59D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0E91-0968-48A2-BB58-2F24BDF4C8F3}" type="datetimeFigureOut">
              <a:rPr lang="es-PE" smtClean="0"/>
              <a:t>27/05/2015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FC31-0E8E-43AE-8ABA-8DD1DA90D59D}" type="slidenum">
              <a:rPr lang="es-PE" smtClean="0"/>
              <a:t>‹Nº›</a:t>
            </a:fld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0E91-0968-48A2-BB58-2F24BDF4C8F3}" type="datetimeFigureOut">
              <a:rPr lang="es-PE" smtClean="0"/>
              <a:t>27/05/2015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FC31-0E8E-43AE-8ABA-8DD1DA90D59D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2610E91-0968-48A2-BB58-2F24BDF4C8F3}" type="datetimeFigureOut">
              <a:rPr lang="es-PE" smtClean="0"/>
              <a:t>27/05/2015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61FC31-0E8E-43AE-8ABA-8DD1DA90D59D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Tecsup</a:t>
            </a:r>
            <a:r>
              <a:rPr lang="es-PE" dirty="0" smtClean="0"/>
              <a:t> Mobile </a:t>
            </a:r>
            <a:r>
              <a:rPr lang="es-PE" dirty="0" err="1" smtClean="0"/>
              <a:t>Banking</a:t>
            </a:r>
            <a:r>
              <a:rPr lang="es-PE" dirty="0" smtClean="0"/>
              <a:t> Project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7167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Submit</a:t>
            </a:r>
            <a:r>
              <a:rPr lang="es-PE" dirty="0" smtClean="0"/>
              <a:t> </a:t>
            </a:r>
            <a:r>
              <a:rPr lang="es-PE" dirty="0" err="1" smtClean="0"/>
              <a:t>Login</a:t>
            </a:r>
            <a:r>
              <a:rPr lang="es-PE" dirty="0" smtClean="0"/>
              <a:t> </a:t>
            </a:r>
            <a:r>
              <a:rPr lang="es-PE" dirty="0" err="1" smtClean="0"/>
              <a:t>Request</a:t>
            </a:r>
            <a:r>
              <a:rPr lang="es-PE" dirty="0" smtClean="0"/>
              <a:t>  - Mobile/Web</a:t>
            </a:r>
          </a:p>
          <a:p>
            <a:r>
              <a:rPr lang="es-PE" dirty="0" err="1" smtClean="0"/>
              <a:t>Submit</a:t>
            </a:r>
            <a:r>
              <a:rPr lang="es-PE" dirty="0" smtClean="0"/>
              <a:t> </a:t>
            </a:r>
            <a:r>
              <a:rPr lang="es-PE" dirty="0" err="1" smtClean="0"/>
              <a:t>Deposit</a:t>
            </a:r>
            <a:r>
              <a:rPr lang="es-PE" dirty="0" smtClean="0"/>
              <a:t> – Mobile</a:t>
            </a:r>
          </a:p>
          <a:p>
            <a:r>
              <a:rPr lang="es-PE" dirty="0" err="1" smtClean="0"/>
              <a:t>Submit</a:t>
            </a:r>
            <a:r>
              <a:rPr lang="es-PE" dirty="0" smtClean="0"/>
              <a:t> </a:t>
            </a:r>
            <a:r>
              <a:rPr lang="es-PE" dirty="0" err="1" smtClean="0"/>
              <a:t>Withdrawal</a:t>
            </a:r>
            <a:r>
              <a:rPr lang="es-PE" dirty="0" smtClean="0"/>
              <a:t> – Mobile</a:t>
            </a:r>
          </a:p>
          <a:p>
            <a:r>
              <a:rPr lang="es-PE" dirty="0" err="1" smtClean="0"/>
              <a:t>Submit</a:t>
            </a:r>
            <a:r>
              <a:rPr lang="es-PE" dirty="0" smtClean="0"/>
              <a:t> Transfer – Mobile</a:t>
            </a:r>
          </a:p>
          <a:p>
            <a:r>
              <a:rPr lang="es-PE" dirty="0" err="1" smtClean="0"/>
              <a:t>Generate</a:t>
            </a:r>
            <a:r>
              <a:rPr lang="es-PE" dirty="0" smtClean="0"/>
              <a:t> </a:t>
            </a:r>
            <a:r>
              <a:rPr lang="es-PE" dirty="0" err="1" smtClean="0"/>
              <a:t>Monthly</a:t>
            </a:r>
            <a:r>
              <a:rPr lang="es-PE" dirty="0" smtClean="0"/>
              <a:t> </a:t>
            </a:r>
            <a:r>
              <a:rPr lang="es-PE" dirty="0" err="1" smtClean="0"/>
              <a:t>Transactions</a:t>
            </a:r>
            <a:r>
              <a:rPr lang="es-PE" dirty="0" smtClean="0"/>
              <a:t> – Mobile/Web</a:t>
            </a:r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Required</a:t>
            </a:r>
            <a:r>
              <a:rPr lang="es-PE" dirty="0" smtClean="0"/>
              <a:t> Use Cases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9362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Use Case </a:t>
            </a:r>
            <a:r>
              <a:rPr lang="es-PE" dirty="0" err="1" smtClean="0"/>
              <a:t>Narrative</a:t>
            </a:r>
            <a:r>
              <a:rPr lang="es-PE" dirty="0" smtClean="0"/>
              <a:t> (</a:t>
            </a:r>
            <a:r>
              <a:rPr lang="es-PE" dirty="0" err="1" smtClean="0"/>
              <a:t>submitTransferRequest</a:t>
            </a:r>
            <a:r>
              <a:rPr lang="es-PE" dirty="0" smtClean="0"/>
              <a:t>)</a:t>
            </a:r>
          </a:p>
          <a:p>
            <a:r>
              <a:rPr lang="es-PE" dirty="0" err="1" smtClean="0"/>
              <a:t>Activity</a:t>
            </a:r>
            <a:r>
              <a:rPr lang="es-PE" dirty="0" smtClean="0"/>
              <a:t> </a:t>
            </a:r>
            <a:r>
              <a:rPr lang="es-PE" dirty="0" err="1" smtClean="0"/>
              <a:t>Diagram</a:t>
            </a:r>
            <a:r>
              <a:rPr lang="es-PE" dirty="0" smtClean="0"/>
              <a:t> (</a:t>
            </a:r>
            <a:r>
              <a:rPr lang="es-PE" dirty="0" err="1" smtClean="0"/>
              <a:t>submitTransferRequest</a:t>
            </a:r>
            <a:r>
              <a:rPr lang="es-PE" dirty="0" smtClean="0"/>
              <a:t>)</a:t>
            </a:r>
          </a:p>
          <a:p>
            <a:r>
              <a:rPr lang="es-PE" dirty="0" err="1" smtClean="0"/>
              <a:t>Class</a:t>
            </a:r>
            <a:r>
              <a:rPr lang="es-PE" dirty="0" smtClean="0"/>
              <a:t> </a:t>
            </a:r>
            <a:r>
              <a:rPr lang="es-PE" dirty="0" err="1" smtClean="0"/>
              <a:t>Diagram</a:t>
            </a:r>
            <a:endParaRPr lang="es-PE" dirty="0" smtClean="0"/>
          </a:p>
          <a:p>
            <a:r>
              <a:rPr lang="es-PE" dirty="0" err="1" smtClean="0"/>
              <a:t>Entity</a:t>
            </a:r>
            <a:r>
              <a:rPr lang="es-PE" dirty="0" smtClean="0"/>
              <a:t> </a:t>
            </a:r>
            <a:r>
              <a:rPr lang="es-PE" dirty="0" err="1" smtClean="0"/>
              <a:t>Relationship</a:t>
            </a:r>
            <a:r>
              <a:rPr lang="es-PE" dirty="0" smtClean="0"/>
              <a:t> </a:t>
            </a:r>
            <a:r>
              <a:rPr lang="es-PE" dirty="0" err="1" smtClean="0"/>
              <a:t>Diagram</a:t>
            </a:r>
            <a:endParaRPr lang="es-PE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UML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805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Class</a:t>
            </a:r>
            <a:r>
              <a:rPr lang="es-PE" dirty="0" smtClean="0"/>
              <a:t> </a:t>
            </a:r>
            <a:r>
              <a:rPr lang="es-PE" dirty="0" err="1" smtClean="0"/>
              <a:t>Diagram</a:t>
            </a:r>
            <a:endParaRPr lang="es-PE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8"/>
            <a:ext cx="8755809" cy="5112568"/>
          </a:xfrm>
        </p:spPr>
      </p:pic>
    </p:spTree>
    <p:extLst>
      <p:ext uri="{BB962C8B-B14F-4D97-AF65-F5344CB8AC3E}">
        <p14:creationId xmlns:p14="http://schemas.microsoft.com/office/powerpoint/2010/main" val="36913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ERD</a:t>
            </a:r>
            <a:endParaRPr lang="es-PE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2051" name="Picture 3" descr="C:\Users\Alumno\Documents\GitHub\TecsupMobileBankingProject\Database\FINAL 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02415"/>
            <a:ext cx="7906370" cy="564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93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Web Interface </a:t>
            </a:r>
            <a:r>
              <a:rPr lang="es-PE" dirty="0" err="1" smtClean="0"/>
              <a:t>Prototypes</a:t>
            </a:r>
            <a:endParaRPr lang="es-PE" dirty="0"/>
          </a:p>
        </p:txBody>
      </p:sp>
      <p:pic>
        <p:nvPicPr>
          <p:cNvPr id="1026" name="Picture 2" descr="C:\Users\Alumno\TecsupMobileProject\TecsupMobileBankingProject\Prototypes\WEB\SecurityQues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558" y="1469544"/>
            <a:ext cx="4319183" cy="282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umno\TecsupMobileProject\TecsupMobileBankingProject\Prototypes\WEB\WebLo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69544"/>
            <a:ext cx="4491222" cy="275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lumno\TecsupMobileProject\TecsupMobileBankingProject\Prototypes\WEB\WebTransac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42878"/>
            <a:ext cx="4442676" cy="308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7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Mobile Interface </a:t>
            </a:r>
            <a:r>
              <a:rPr lang="es-PE" dirty="0" err="1" smtClean="0"/>
              <a:t>Prototypes</a:t>
            </a:r>
            <a:endParaRPr lang="es-PE" dirty="0"/>
          </a:p>
        </p:txBody>
      </p:sp>
      <p:pic>
        <p:nvPicPr>
          <p:cNvPr id="1026" name="Picture 2" descr="C:\Users\Alumno\Documents\GitHub\TecsupMobileBankingProject\Prototypes\Depos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98219"/>
            <a:ext cx="2376264" cy="482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umno\Documents\GitHub\TecsupMobileBankingProject\Prototypes\Withdraw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98220"/>
            <a:ext cx="2376264" cy="482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lumno\Documents\GitHub\TecsupMobileBankingProject\Prototypes\Transf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136" y="1898220"/>
            <a:ext cx="2371385" cy="481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0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281</TotalTime>
  <Words>55</Words>
  <Application>Microsoft Office PowerPoint</Application>
  <PresentationFormat>Presentación en pantalla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Forma de onda</vt:lpstr>
      <vt:lpstr>Tecsup Mobile Banking Project</vt:lpstr>
      <vt:lpstr>Required Use Cases</vt:lpstr>
      <vt:lpstr>UML</vt:lpstr>
      <vt:lpstr>Class Diagram</vt:lpstr>
      <vt:lpstr>ERD</vt:lpstr>
      <vt:lpstr>Web Interface Prototypes</vt:lpstr>
      <vt:lpstr>Mobile Interface Prototypes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BCP Mobile Banking Application</dc:title>
  <dc:creator>Alumno</dc:creator>
  <cp:lastModifiedBy>Alumno</cp:lastModifiedBy>
  <cp:revision>13</cp:revision>
  <dcterms:created xsi:type="dcterms:W3CDTF">2015-05-26T19:39:04Z</dcterms:created>
  <dcterms:modified xsi:type="dcterms:W3CDTF">2015-05-27T15:40:31Z</dcterms:modified>
</cp:coreProperties>
</file>