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191f323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191f32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a6362440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a636244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a6362440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a636244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a636244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a636244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6362440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6362440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a636244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a636244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a6362440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a6362440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a636244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a636244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a6362440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a6362440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6362440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6362440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a6362440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a6362440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85321a9b1d4bc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85321a9b1d4bc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a6362440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a6362440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a6362440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a6362440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a6362440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a636244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a6362440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a6362440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a6362440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a6362440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a6362440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a6362440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a6362440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a6362440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a6362440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a6362440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a6362440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a6362440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a6362440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a6362440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a636244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a636244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a6362440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a6362440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a6362440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a6362440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a6362440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a6362440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a6362440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a6362440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a6362440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a6362440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a6362440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a6362440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a6362440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a6362440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a6362440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a6362440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a6362440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a6362440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a636244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a636244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a636244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a636244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636244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a636244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636244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636244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636244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a636244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a636244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a636244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73800"/>
            <a:ext cx="8520600" cy="13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it? </a:t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464775" y="1221675"/>
            <a:ext cx="8367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 sequence of instructions that takes values as input and returns other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Composed of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Data type and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Arithmetic 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Fonctions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1873800"/>
            <a:ext cx="8520600" cy="13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 variable ?</a:t>
            </a:r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464775" y="1221675"/>
            <a:ext cx="836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 variable ?</a:t>
            </a:r>
            <a:endParaRPr/>
          </a:p>
        </p:txBody>
      </p:sp>
      <p:sp>
        <p:nvSpPr>
          <p:cNvPr id="131" name="Google Shape;131;p26"/>
          <p:cNvSpPr txBox="1"/>
          <p:nvPr/>
        </p:nvSpPr>
        <p:spPr>
          <a:xfrm>
            <a:off x="464775" y="1221675"/>
            <a:ext cx="8367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It’s like a container (usb key, garage box…)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 variable ?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464775" y="1221675"/>
            <a:ext cx="8367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It’s like a container (usb key, garage box…)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Can contain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 variable ?</a:t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464775" y="1221675"/>
            <a:ext cx="8367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It’s like a container (usb key, garage box…)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Can contain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You can replace the data by another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 variable ?</a:t>
            </a: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163" y="1010300"/>
            <a:ext cx="6689674" cy="38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873800"/>
            <a:ext cx="8520600" cy="13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type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type</a:t>
            </a:r>
            <a:endParaRPr/>
          </a:p>
        </p:txBody>
      </p:sp>
      <p:sp>
        <p:nvSpPr>
          <p:cNvPr id="160" name="Google Shape;160;p31"/>
          <p:cNvSpPr txBox="1"/>
          <p:nvPr/>
        </p:nvSpPr>
        <p:spPr>
          <a:xfrm>
            <a:off x="464775" y="1221675"/>
            <a:ext cx="8367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Integer (1)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type</a:t>
            </a:r>
            <a:endParaRPr/>
          </a:p>
        </p:txBody>
      </p:sp>
      <p:sp>
        <p:nvSpPr>
          <p:cNvPr id="166" name="Google Shape;166;p32"/>
          <p:cNvSpPr txBox="1"/>
          <p:nvPr/>
        </p:nvSpPr>
        <p:spPr>
          <a:xfrm>
            <a:off x="464775" y="1221675"/>
            <a:ext cx="8367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Integer (1)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Float/Decimal (1.0)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it? 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464775" y="1221675"/>
            <a:ext cx="8367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type</a:t>
            </a:r>
            <a:endParaRPr/>
          </a:p>
        </p:txBody>
      </p:sp>
      <p:sp>
        <p:nvSpPr>
          <p:cNvPr id="172" name="Google Shape;172;p33"/>
          <p:cNvSpPr txBox="1"/>
          <p:nvPr/>
        </p:nvSpPr>
        <p:spPr>
          <a:xfrm>
            <a:off x="464775" y="1221675"/>
            <a:ext cx="8367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Integer (1)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Float/Decimal (1.0)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Boolean (true or false)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type</a:t>
            </a:r>
            <a:endParaRPr/>
          </a:p>
        </p:txBody>
      </p:sp>
      <p:sp>
        <p:nvSpPr>
          <p:cNvPr id="178" name="Google Shape;178;p34"/>
          <p:cNvSpPr txBox="1"/>
          <p:nvPr/>
        </p:nvSpPr>
        <p:spPr>
          <a:xfrm>
            <a:off x="464775" y="1221675"/>
            <a:ext cx="8367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Integer (1)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Float/Decimal (1.0)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Boolean (true or false)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String (one or more character)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1873800"/>
            <a:ext cx="8520600" cy="13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Arithmetic Operators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Arithmetic operators</a:t>
            </a:r>
            <a:endParaRPr/>
          </a:p>
        </p:txBody>
      </p:sp>
      <p:sp>
        <p:nvSpPr>
          <p:cNvPr id="189" name="Google Shape;189;p36"/>
          <p:cNvSpPr txBox="1"/>
          <p:nvPr/>
        </p:nvSpPr>
        <p:spPr>
          <a:xfrm>
            <a:off x="464775" y="1221675"/>
            <a:ext cx="8367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+</a:t>
            </a:r>
            <a:br>
              <a:rPr lang="fr" sz="1900"/>
            </a:b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-</a:t>
            </a:r>
            <a:br>
              <a:rPr lang="fr" sz="1900"/>
            </a:b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*</a:t>
            </a:r>
            <a:br>
              <a:rPr lang="fr" sz="1900"/>
            </a:b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/</a:t>
            </a:r>
            <a:br>
              <a:rPr lang="fr" sz="1900"/>
            </a:b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% (modulo)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1873800"/>
            <a:ext cx="8520600" cy="13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 fonction</a:t>
            </a:r>
            <a:endParaRPr/>
          </a:p>
        </p:txBody>
      </p:sp>
      <p:sp>
        <p:nvSpPr>
          <p:cNvPr id="200" name="Google Shape;200;p38"/>
          <p:cNvSpPr txBox="1"/>
          <p:nvPr/>
        </p:nvSpPr>
        <p:spPr>
          <a:xfrm>
            <a:off x="464775" y="1221675"/>
            <a:ext cx="8367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 sequence of instruction that does a specific action.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 fonction</a:t>
            </a:r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464775" y="1221675"/>
            <a:ext cx="8367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 sequence of instruction that does a specific action.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For example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Display/Print : Display or print functions are used to display something on the screen.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 fonction</a:t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464775" y="1221675"/>
            <a:ext cx="8367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 sequence of instruction that does a specific action.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For example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Display/Print : Display or print functions are used to display something on the screen.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ReadLine: Ask for the user to type in something on the keyboard and save the result.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311700" y="1873800"/>
            <a:ext cx="8520600" cy="13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</a:t>
            </a:r>
            <a:endParaRPr/>
          </a:p>
        </p:txBody>
      </p:sp>
      <p:sp>
        <p:nvSpPr>
          <p:cNvPr id="223" name="Google Shape;223;p42"/>
          <p:cNvSpPr txBox="1"/>
          <p:nvPr/>
        </p:nvSpPr>
        <p:spPr>
          <a:xfrm>
            <a:off x="464775" y="1221675"/>
            <a:ext cx="836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BEGIN Name of the Algorithm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it? 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464775" y="1221675"/>
            <a:ext cx="836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 sequence of instructions that takes values as input and returns other values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</a:t>
            </a:r>
            <a:endParaRPr/>
          </a:p>
        </p:txBody>
      </p:sp>
      <p:sp>
        <p:nvSpPr>
          <p:cNvPr id="229" name="Google Shape;229;p43"/>
          <p:cNvSpPr txBox="1"/>
          <p:nvPr/>
        </p:nvSpPr>
        <p:spPr>
          <a:xfrm>
            <a:off x="464775" y="1221675"/>
            <a:ext cx="8367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BEGIN </a:t>
            </a:r>
            <a:r>
              <a:rPr b="1" lang="fr"/>
              <a:t>Name of the Algorithm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START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</a:t>
            </a:r>
            <a:endParaRPr/>
          </a:p>
        </p:txBody>
      </p:sp>
      <p:sp>
        <p:nvSpPr>
          <p:cNvPr id="235" name="Google Shape;235;p44"/>
          <p:cNvSpPr txBox="1"/>
          <p:nvPr/>
        </p:nvSpPr>
        <p:spPr>
          <a:xfrm>
            <a:off x="464775" y="1221675"/>
            <a:ext cx="8367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BEGIN Name of the Algorithm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START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Instruction 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Instruction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</a:t>
            </a:r>
            <a:endParaRPr/>
          </a:p>
        </p:txBody>
      </p:sp>
      <p:sp>
        <p:nvSpPr>
          <p:cNvPr id="241" name="Google Shape;241;p45"/>
          <p:cNvSpPr txBox="1"/>
          <p:nvPr/>
        </p:nvSpPr>
        <p:spPr>
          <a:xfrm>
            <a:off x="464775" y="1221675"/>
            <a:ext cx="8367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BEGIN Name of the Algorithm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START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Instruction 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Instruction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END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 using a variable</a:t>
            </a:r>
            <a:endParaRPr/>
          </a:p>
        </p:txBody>
      </p:sp>
      <p:sp>
        <p:nvSpPr>
          <p:cNvPr id="247" name="Google Shape;247;p46"/>
          <p:cNvSpPr txBox="1"/>
          <p:nvPr/>
        </p:nvSpPr>
        <p:spPr>
          <a:xfrm>
            <a:off x="464775" y="1221675"/>
            <a:ext cx="8367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 using a variable</a:t>
            </a:r>
            <a:endParaRPr/>
          </a:p>
        </p:txBody>
      </p:sp>
      <p:sp>
        <p:nvSpPr>
          <p:cNvPr id="253" name="Google Shape;253;p47"/>
          <p:cNvSpPr txBox="1"/>
          <p:nvPr/>
        </p:nvSpPr>
        <p:spPr>
          <a:xfrm>
            <a:off x="464775" y="1221675"/>
            <a:ext cx="8367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BEGIN Name of the Algorithm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var SecretOfLife : entier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SecretOfLife = 42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 using a variable</a:t>
            </a:r>
            <a:endParaRPr/>
          </a:p>
        </p:txBody>
      </p:sp>
      <p:sp>
        <p:nvSpPr>
          <p:cNvPr id="259" name="Google Shape;259;p48"/>
          <p:cNvSpPr txBox="1"/>
          <p:nvPr/>
        </p:nvSpPr>
        <p:spPr>
          <a:xfrm>
            <a:off x="464775" y="1221675"/>
            <a:ext cx="8367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BEGIN Name of the Algorithm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var SecretOfLife : entier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SecretOfLife = 42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START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END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 using a variable</a:t>
            </a:r>
            <a:endParaRPr/>
          </a:p>
        </p:txBody>
      </p:sp>
      <p:sp>
        <p:nvSpPr>
          <p:cNvPr id="265" name="Google Shape;265;p49"/>
          <p:cNvSpPr txBox="1"/>
          <p:nvPr/>
        </p:nvSpPr>
        <p:spPr>
          <a:xfrm>
            <a:off x="464775" y="1221675"/>
            <a:ext cx="8367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BEGIN Name of the Algorithm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var SecretOfLife : entier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SecretOfLife = 42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START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SecretOfLife = 60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DISPLAY(‘SecretOfLife’)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END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 using a variable</a:t>
            </a:r>
            <a:endParaRPr/>
          </a:p>
        </p:txBody>
      </p:sp>
      <p:sp>
        <p:nvSpPr>
          <p:cNvPr id="271" name="Google Shape;271;p50"/>
          <p:cNvSpPr txBox="1"/>
          <p:nvPr/>
        </p:nvSpPr>
        <p:spPr>
          <a:xfrm>
            <a:off x="464775" y="1221675"/>
            <a:ext cx="8367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BEGIN Name of the Algorithm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var SecretOfLife : entier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SecretOfLife = 42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START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	DISPLAY(SecretOfLife - 5)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END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>
            <p:ph type="title"/>
          </p:nvPr>
        </p:nvSpPr>
        <p:spPr>
          <a:xfrm>
            <a:off x="311700" y="1873800"/>
            <a:ext cx="8520600" cy="13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it? 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464775" y="1221675"/>
            <a:ext cx="8367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 sequence of instructions that takes values as input and returns other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Composed of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Syntax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it? 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464775" y="1221675"/>
            <a:ext cx="8367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 sequence of instructions that takes values as input and returns other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Composed of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Data type and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it? 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464775" y="1221675"/>
            <a:ext cx="8367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 sequence of instructions that takes values as input and returns other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Composed of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Data type and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Arithmetic 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it? </a:t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464775" y="1221675"/>
            <a:ext cx="8367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 sequence of instructions that takes values as input and returns other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Composed of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Data type and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Arithmetic 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it? 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464775" y="1221675"/>
            <a:ext cx="8367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 sequence of instructions that takes values as input and returns other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Composed of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Data type and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Arithmetic 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34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it? 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464775" y="1221675"/>
            <a:ext cx="8367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 sequence of instructions that takes values as input and returns other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Composed of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Data type and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Arithmetic 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Fonctions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