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nla.r-inla-download.org/R/stable/src/contrib/INLA_20.03.17.tar.gz" TargetMode="External" /><Relationship Id="rId3" Type="http://schemas.openxmlformats.org/officeDocument/2006/relationships/hyperlink" Target="https://cran.r-project.org/bin/windows/Rtools/" TargetMode="External" /><Relationship Id="rId4" Type="http://schemas.openxmlformats.org/officeDocument/2006/relationships/image" Target="../media/image7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maquins/Ewars_Plus_local" TargetMode="External" /><Relationship Id="rId3" Type="http://schemas.openxmlformats.org/officeDocument/2006/relationships/hyperlink" Target="https://github.com/maquins/ewars_Plus" TargetMode="External" /><Relationship Id="rId4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inla.org/download-instal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EWARS Local PC Installation Guide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2022-04-21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Copy paste the two commands and run on Rstudio to install INLA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requireNamespace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"BiocManager"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quietly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"BiocManager"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BiocManager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"graph"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"Rgraphviz"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dep=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"INLA"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repos=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getOption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"repos"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INLA=</a:t>
            </a:r>
            <a:r>
              <a:rPr>
                <a:solidFill>
                  <a:srgbClr val="4070A0"/>
                </a:solidFill>
                <a:latin typeface="Courier"/>
              </a:rPr>
              <a:t>"https://inla.r-inla-download.org/R/stable"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dep=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note on INLA installation on windows platform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If INLA fails to install successfully following the steps above, you can downlaod the package zipped file from (</a:t>
            </a:r>
            <a:r>
              <a:rPr>
                <a:hlinkClick r:id="rId2"/>
              </a:rPr>
              <a:t>https://inla.r-inla-download.org/R/stable/src/contrib/INLA_20.03.17.tar.gz</a:t>
            </a:r>
            <a:r>
              <a:rPr/>
              <a:t>).</a:t>
            </a:r>
          </a:p>
          <a:p>
            <a:pPr lvl="0"/>
            <a:r>
              <a:rPr/>
              <a:t>In windows, to install packages from source, you need the Rtools software, download this from (</a:t>
            </a:r>
            <a:r>
              <a:rPr>
                <a:hlinkClick r:id="rId3"/>
              </a:rPr>
              <a:t>https://cran.r-project.org/bin/windows/Rtools/</a:t>
            </a:r>
            <a:r>
              <a:rPr/>
              <a:t>) and install</a:t>
            </a:r>
          </a:p>
          <a:p>
            <a:pPr lvl="0"/>
            <a:r>
              <a:rPr/>
              <a:t>Open R studio,on the tools tab click install packages.In the install from menu, choose install from ‘Package Archive file’</a:t>
            </a:r>
          </a:p>
          <a:p>
            <a:pPr lvl="0"/>
            <a:r>
              <a:rPr/>
              <a:t>Choose the downloaded ‘INLA_20.03.17.tar.gz’ file and install.</a:t>
            </a:r>
          </a:p>
        </p:txBody>
      </p:sp>
      <p:pic>
        <p:nvPicPr>
          <p:cNvPr descr="/Users/msewe/Documents/Ewars_Installation_guide/Files/Install%20_zipped_Pack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644900" y="203200"/>
            <a:ext cx="49530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 can test the dashboad if all packages are installed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Open UI.R/ server.R in rstudio</a:t>
            </a:r>
          </a:p>
          <a:p>
            <a:pPr lvl="0"/>
            <a:r>
              <a:rPr/>
              <a:t>Click the run app button</a:t>
            </a:r>
          </a:p>
        </p:txBody>
      </p:sp>
      <p:pic>
        <p:nvPicPr>
          <p:cNvPr descr="/Users/msewe/Documents/Ewars_Installation_guide/Files/ui_run_tes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58800"/>
            <a:ext cx="51054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Dashboard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When all the needed packages are installed, you should see the dashboard login screen</a:t>
            </a:r>
          </a:p>
        </p:txBody>
      </p:sp>
      <p:pic>
        <p:nvPicPr>
          <p:cNvPr descr="/Users/msewe/Documents/Ewars_Installation_guide/Files/login_scree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guide on how to download and install the EWARS+ R shiny dashboard scripts hosted on github.There are two links: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for local PC installation :</a:t>
            </a:r>
          </a:p>
          <a:p>
            <a:pPr lvl="0"/>
            <a:r>
              <a:rPr>
                <a:hlinkClick r:id="rId2"/>
              </a:rPr>
              <a:t>https://github.com/maquins/Ewars_Plus_local</a:t>
            </a:r>
          </a:p>
          <a:p>
            <a:pPr lvl="0"/>
            <a:r>
              <a:rPr/>
              <a:t>for shiny server / Linux server /Shinyapps.io :</a:t>
            </a:r>
          </a:p>
          <a:p>
            <a:pPr lvl="0"/>
            <a:r>
              <a:rPr>
                <a:hlinkClick r:id="rId3"/>
              </a:rPr>
              <a:t>https://github.com/maquins/ewars_Plus</a:t>
            </a:r>
          </a:p>
        </p:txBody>
      </p:sp>
      <p:pic>
        <p:nvPicPr>
          <p:cNvPr descr="/Users/msewe/Documents/Ewars_Installation_guide/Files/github_local_link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444500"/>
            <a:ext cx="51054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Local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Download /clone the github repository to local folder on PC</a:t>
            </a:r>
          </a:p>
          <a:p>
            <a:pPr lvl="0"/>
            <a:r>
              <a:rPr/>
              <a:t>Click on the code tab and download the zipped folder</a:t>
            </a:r>
          </a:p>
        </p:txBody>
      </p:sp>
      <p:pic>
        <p:nvPicPr>
          <p:cNvPr descr="/Users/msewe/Documents/Ewars_Installation_guide/Files/download_EWARS_github_local_link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Navigate to the downloaded/cloned folder on PC</a:t>
            </a:r>
          </a:p>
        </p:txBody>
      </p:sp>
      <p:pic>
        <p:nvPicPr>
          <p:cNvPr descr="/Users/msewe/Documents/Ewars_Installation_guide/Files/go_downloaded_fo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94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Click and open the server.R file on Rstudio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Ensure you have latest versions of R and R studio installed</a:t>
            </a:r>
          </a:p>
          <a:p>
            <a:pPr lvl="0"/>
            <a:r>
              <a:rPr/>
              <a:t>The server.R files contains most of the packages that need to be installed</a:t>
            </a:r>
          </a:p>
          <a:p>
            <a:pPr lvl="0"/>
            <a:r>
              <a:rPr/>
              <a:t>You will be prompted to install missing packages, click yes to install</a:t>
            </a:r>
          </a:p>
          <a:p>
            <a:pPr lvl="0"/>
            <a:r>
              <a:rPr/>
              <a:t>Wait until all the packages are installed</a:t>
            </a:r>
          </a:p>
        </p:txBody>
      </p:sp>
      <p:pic>
        <p:nvPicPr>
          <p:cNvPr descr="/Users/msewe/Documents/Ewars_Installation_guide/Files/open_server_Fi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081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click of the UI.R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This file contains additional dashboard specific packages that need to be installed</a:t>
            </a:r>
          </a:p>
          <a:p>
            <a:pPr lvl="0"/>
            <a:r>
              <a:rPr/>
              <a:t>When prompted please click install</a:t>
            </a:r>
          </a:p>
        </p:txBody>
      </p:sp>
      <p:pic>
        <p:nvPicPr>
          <p:cNvPr descr="/Users/msewe/Documents/Ewars_Installation_guide/Files/UI_par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58900"/>
            <a:ext cx="51054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case R studio does not prompt you to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install directly running the commands below in Rstudio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'XLConnect'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'plyr'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'dplyr'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'car'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'stringr'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'zoo'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"grid"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"shiny"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 alternatively use the drop down menu on Rstudio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click on tools tab in Rstudio and click on install packages</a:t>
            </a:r>
          </a:p>
          <a:p>
            <a:pPr lvl="0"/>
            <a:r>
              <a:rPr/>
              <a:t>Install all the required packages</a:t>
            </a:r>
          </a:p>
        </p:txBody>
      </p:sp>
      <p:pic>
        <p:nvPicPr>
          <p:cNvPr descr="/Users/msewe/Documents/Ewars_Installation_guide/Files/use_drop_down_to_instal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of INLA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INLA package is used for the Bayesian inference</a:t>
            </a:r>
          </a:p>
          <a:p>
            <a:pPr lvl="0"/>
            <a:r>
              <a:rPr/>
              <a:t>INLA package is not hosted on CRAN</a:t>
            </a:r>
          </a:p>
          <a:p>
            <a:pPr lvl="0"/>
            <a:r>
              <a:rPr/>
              <a:t>We download it following guidelines on </a:t>
            </a:r>
            <a:r>
              <a:rPr>
                <a:hlinkClick r:id="rId2"/>
              </a:rPr>
              <a:t>https://www.r-inla.org/download-install</a:t>
            </a:r>
            <a:r>
              <a:rPr/>
              <a:t>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EWARS Local PC Installation Guide</dc:title>
  <dc:creator/>
  <cp:keywords/>
  <dcterms:created xsi:type="dcterms:W3CDTF">2022-04-27T09:53:43Z</dcterms:created>
  <dcterms:modified xsi:type="dcterms:W3CDTF">2022-04-27T09:53:43Z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2022-04-21</vt:lpwstr>
  </property>
  <property fmtid="{D5CDD505-2E9C-101B-9397-08002B2CF9AE}" pid="3" name="output">
    <vt:lpwstr>powerpoint_presentation</vt:lpwstr>
  </property>
</Properties>
</file>