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oppi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hF7+FwpndBIr8dRNYRw+BY9fdh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JM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f6a0b4f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6f6a0b4f02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f6a0b4f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6f6a0b4f02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f6a0b4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6f6a0b4f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f6a0b4f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6f6a0b4f0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f6a0b4f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6f6a0b4f0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f6a0b4f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6f6a0b4f0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6a0b4f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f6a0b4f0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f6a0b4f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6f6a0b4f0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f6a0b4f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6f6a0b4f02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f6a0b4f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6f6a0b4f02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7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>
                <a:solidFill>
                  <a:srgbClr val="889EB9"/>
                </a:solidFill>
              </a:defRPr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>
                <a:solidFill>
                  <a:srgbClr val="889EB9"/>
                </a:solidFill>
              </a:defRPr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>
                <a:solidFill>
                  <a:srgbClr val="889EB9"/>
                </a:solidFill>
              </a:defRPr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>
                <a:solidFill>
                  <a:srgbClr val="889EB9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EB9"/>
              </a:buClr>
              <a:buSzPts val="2000"/>
              <a:buNone/>
              <a:defRPr>
                <a:solidFill>
                  <a:srgbClr val="889EB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EB9"/>
              </a:buClr>
              <a:buSzPts val="2000"/>
              <a:buNone/>
              <a:defRPr>
                <a:solidFill>
                  <a:srgbClr val="889EB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EB9"/>
              </a:buClr>
              <a:buSzPts val="2000"/>
              <a:buNone/>
              <a:defRPr>
                <a:solidFill>
                  <a:srgbClr val="889EB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EB9"/>
              </a:buClr>
              <a:buSzPts val="2000"/>
              <a:buNone/>
              <a:defRPr>
                <a:solidFill>
                  <a:srgbClr val="889EB9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Only">
  <p:cSld name="5_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1" type="body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b="1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body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b="1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/>
          <p:nvPr>
            <p:ph idx="3" type="body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b="1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4" type="body"/>
          </p:nvPr>
        </p:nvSpPr>
        <p:spPr>
          <a:xfrm>
            <a:off x="5842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None/>
              <a:defRPr sz="12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5" type="body"/>
          </p:nvPr>
        </p:nvSpPr>
        <p:spPr>
          <a:xfrm>
            <a:off x="35052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None/>
              <a:defRPr sz="12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6" type="body"/>
          </p:nvPr>
        </p:nvSpPr>
        <p:spPr>
          <a:xfrm>
            <a:off x="6375400" y="3432175"/>
            <a:ext cx="21590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None/>
              <a:defRPr sz="12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7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None/>
              <a:defRPr sz="12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1376363"/>
            <a:ext cx="19621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450" y="1354138"/>
            <a:ext cx="19621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19850" y="1354138"/>
            <a:ext cx="19621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7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/>
          <p:nvPr>
            <p:ph idx="2" type="pic"/>
          </p:nvPr>
        </p:nvSpPr>
        <p:spPr>
          <a:xfrm>
            <a:off x="1066800" y="1639761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7"/>
          <p:cNvSpPr/>
          <p:nvPr>
            <p:ph idx="3" type="pic"/>
          </p:nvPr>
        </p:nvSpPr>
        <p:spPr>
          <a:xfrm>
            <a:off x="3829079" y="1616847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7"/>
          <p:cNvSpPr/>
          <p:nvPr>
            <p:ph idx="4" type="pic"/>
          </p:nvPr>
        </p:nvSpPr>
        <p:spPr>
          <a:xfrm>
            <a:off x="6648479" y="1616847"/>
            <a:ext cx="148132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221673" y="3787902"/>
            <a:ext cx="3138054" cy="460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Poppins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5" type="body"/>
          </p:nvPr>
        </p:nvSpPr>
        <p:spPr>
          <a:xfrm>
            <a:off x="3124200" y="3800094"/>
            <a:ext cx="2971800" cy="43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Poppins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6" type="body"/>
          </p:nvPr>
        </p:nvSpPr>
        <p:spPr>
          <a:xfrm>
            <a:off x="5860473" y="3787902"/>
            <a:ext cx="3138054" cy="460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Poppins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13" y="1077913"/>
            <a:ext cx="3925887" cy="3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8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1295400" y="12001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1295400" y="14287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3" type="body"/>
          </p:nvPr>
        </p:nvSpPr>
        <p:spPr>
          <a:xfrm>
            <a:off x="1295400" y="22669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4" type="body"/>
          </p:nvPr>
        </p:nvSpPr>
        <p:spPr>
          <a:xfrm>
            <a:off x="1295400" y="24955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5" type="body"/>
          </p:nvPr>
        </p:nvSpPr>
        <p:spPr>
          <a:xfrm>
            <a:off x="1295400" y="33337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6" type="body"/>
          </p:nvPr>
        </p:nvSpPr>
        <p:spPr>
          <a:xfrm>
            <a:off x="1295400" y="356235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8"/>
          <p:cNvSpPr/>
          <p:nvPr>
            <p:ph idx="7" type="pic"/>
          </p:nvPr>
        </p:nvSpPr>
        <p:spPr>
          <a:xfrm>
            <a:off x="4709141" y="1352550"/>
            <a:ext cx="3429000" cy="196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23975"/>
            <a:ext cx="4918075" cy="293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5791200" y="1373187"/>
            <a:ext cx="2667000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5791200" y="2190750"/>
            <a:ext cx="2819400" cy="360363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3" type="body"/>
          </p:nvPr>
        </p:nvSpPr>
        <p:spPr>
          <a:xfrm>
            <a:off x="5791200" y="2551113"/>
            <a:ext cx="28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Font typeface="Poppins"/>
              <a:buNone/>
              <a:defRPr sz="11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4" type="body"/>
          </p:nvPr>
        </p:nvSpPr>
        <p:spPr>
          <a:xfrm>
            <a:off x="5791200" y="3257551"/>
            <a:ext cx="2819400" cy="381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5" type="body"/>
          </p:nvPr>
        </p:nvSpPr>
        <p:spPr>
          <a:xfrm>
            <a:off x="5791200" y="363855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Font typeface="Poppins"/>
              <a:buNone/>
              <a:defRPr sz="11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9"/>
          <p:cNvSpPr/>
          <p:nvPr>
            <p:ph idx="6" type="pic"/>
          </p:nvPr>
        </p:nvSpPr>
        <p:spPr>
          <a:xfrm>
            <a:off x="1125304" y="1700784"/>
            <a:ext cx="3429000" cy="206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 List">
  <p:cSld name="Three Column Lis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30"/>
          <p:cNvCxnSpPr/>
          <p:nvPr/>
        </p:nvCxnSpPr>
        <p:spPr>
          <a:xfrm>
            <a:off x="3200400" y="1189038"/>
            <a:ext cx="0" cy="26860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0"/>
          <p:cNvCxnSpPr/>
          <p:nvPr/>
        </p:nvCxnSpPr>
        <p:spPr>
          <a:xfrm>
            <a:off x="6096000" y="1189038"/>
            <a:ext cx="0" cy="26860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572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2" type="body"/>
          </p:nvPr>
        </p:nvSpPr>
        <p:spPr>
          <a:xfrm>
            <a:off x="33528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3" type="body"/>
          </p:nvPr>
        </p:nvSpPr>
        <p:spPr>
          <a:xfrm>
            <a:off x="6248400" y="1581150"/>
            <a:ext cx="25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Courier New"/>
              <a:buChar char="o"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4" type="body"/>
          </p:nvPr>
        </p:nvSpPr>
        <p:spPr>
          <a:xfrm>
            <a:off x="457200" y="1200150"/>
            <a:ext cx="2057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5" type="body"/>
          </p:nvPr>
        </p:nvSpPr>
        <p:spPr>
          <a:xfrm>
            <a:off x="3352800" y="1200150"/>
            <a:ext cx="2057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6" type="body"/>
          </p:nvPr>
        </p:nvSpPr>
        <p:spPr>
          <a:xfrm>
            <a:off x="6248400" y="1200150"/>
            <a:ext cx="2057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43" name="Google Shape;143;p31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lank">
  <p:cSld name="2_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>
            <p:ph idx="2" type="pic"/>
          </p:nvPr>
        </p:nvSpPr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51" name="Google Shape;151;p33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et The Team">
  <p:cSld name="Meet The Tea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/>
          <p:nvPr>
            <p:ph idx="2" type="pic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4"/>
          <p:cNvSpPr/>
          <p:nvPr>
            <p:ph idx="3" type="pic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34"/>
          <p:cNvSpPr/>
          <p:nvPr>
            <p:ph idx="4" type="pic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4"/>
          <p:cNvSpPr/>
          <p:nvPr>
            <p:ph idx="5" type="pic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6" type="body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7" type="body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8" type="body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9" type="body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3" type="body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4" type="body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5" type="body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6" type="body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7" type="body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8" type="body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9" type="body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71" name="Google Shape;171;p34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">
  <p:cSld name="Graph Layou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None/>
              <a:defRPr sz="13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/>
          <p:nvPr>
            <p:ph idx="2" type="chart"/>
          </p:nvPr>
        </p:nvSpPr>
        <p:spPr>
          <a:xfrm>
            <a:off x="304800" y="1657350"/>
            <a:ext cx="45720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5"/>
          <p:cNvSpPr txBox="1"/>
          <p:nvPr>
            <p:ph idx="3" type="body"/>
          </p:nvPr>
        </p:nvSpPr>
        <p:spPr>
          <a:xfrm>
            <a:off x="5562600" y="2266950"/>
            <a:ext cx="2667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111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–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300"/>
              <a:buChar char="»"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4" type="body"/>
          </p:nvPr>
        </p:nvSpPr>
        <p:spPr>
          <a:xfrm>
            <a:off x="5562600" y="1885950"/>
            <a:ext cx="2438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79" name="Google Shape;179;p35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Bullet List">
  <p:cSld name="Image and Bullet Li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>
            <p:ph idx="2" type="pic"/>
          </p:nvPr>
        </p:nvSpPr>
        <p:spPr>
          <a:xfrm>
            <a:off x="0" y="1047750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CED3"/>
              </a:buClr>
              <a:buSzPts val="1100"/>
              <a:buFont typeface="Poppins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 3">
  <p:cSld name="Graph Layout 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/>
          <p:nvPr>
            <p:ph idx="2" type="chart"/>
          </p:nvPr>
        </p:nvSpPr>
        <p:spPr>
          <a:xfrm>
            <a:off x="4343400" y="1123950"/>
            <a:ext cx="4343400" cy="310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533400" y="13525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Poppins"/>
              <a:buNone/>
              <a:defRPr b="1" sz="160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3" type="body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4" type="body"/>
          </p:nvPr>
        </p:nvSpPr>
        <p:spPr>
          <a:xfrm>
            <a:off x="533400" y="24193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Poppins"/>
              <a:buNone/>
              <a:defRPr b="1" sz="160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5" type="body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6" type="body"/>
          </p:nvPr>
        </p:nvSpPr>
        <p:spPr>
          <a:xfrm>
            <a:off x="533400" y="3486150"/>
            <a:ext cx="2217906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Poppins"/>
              <a:buNone/>
              <a:defRPr b="1" sz="160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7" type="body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90" name="Google Shape;190;p36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ph Layout Option 2">
  <p:cSld name="Graph Layout Option 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457200" y="9144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7"/>
          <p:cNvSpPr/>
          <p:nvPr>
            <p:ph idx="2" type="chart"/>
          </p:nvPr>
        </p:nvSpPr>
        <p:spPr>
          <a:xfrm>
            <a:off x="228600" y="1600200"/>
            <a:ext cx="45720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4" type="body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5" type="body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6" type="body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7" type="body"/>
          </p:nvPr>
        </p:nvSpPr>
        <p:spPr>
          <a:xfrm>
            <a:off x="4876800" y="1935748"/>
            <a:ext cx="838200" cy="33120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8" type="body"/>
          </p:nvPr>
        </p:nvSpPr>
        <p:spPr>
          <a:xfrm>
            <a:off x="4876800" y="2564398"/>
            <a:ext cx="8382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9" type="body"/>
          </p:nvPr>
        </p:nvSpPr>
        <p:spPr>
          <a:xfrm>
            <a:off x="4876800" y="3173998"/>
            <a:ext cx="8382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3" type="body"/>
          </p:nvPr>
        </p:nvSpPr>
        <p:spPr>
          <a:xfrm>
            <a:off x="4876800" y="3783598"/>
            <a:ext cx="8382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rt Art Layout">
  <p:cSld name="Smart Art Layou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57200" y="9144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8"/>
          <p:cNvSpPr/>
          <p:nvPr>
            <p:ph idx="2" type="dgm"/>
          </p:nvPr>
        </p:nvSpPr>
        <p:spPr>
          <a:xfrm>
            <a:off x="228600" y="1600200"/>
            <a:ext cx="4572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3" type="body"/>
          </p:nvPr>
        </p:nvSpPr>
        <p:spPr>
          <a:xfrm>
            <a:off x="5867400" y="18097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4" type="body"/>
          </p:nvPr>
        </p:nvSpPr>
        <p:spPr>
          <a:xfrm>
            <a:off x="5867400" y="24193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5" type="body"/>
          </p:nvPr>
        </p:nvSpPr>
        <p:spPr>
          <a:xfrm>
            <a:off x="5867400" y="30289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6" type="body"/>
          </p:nvPr>
        </p:nvSpPr>
        <p:spPr>
          <a:xfrm>
            <a:off x="5867400" y="363855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100"/>
              <a:buNone/>
              <a:defRPr sz="1100">
                <a:solidFill>
                  <a:srgbClr val="006699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7" type="body"/>
          </p:nvPr>
        </p:nvSpPr>
        <p:spPr>
          <a:xfrm>
            <a:off x="4953000" y="1935748"/>
            <a:ext cx="762000" cy="33120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8" type="body"/>
          </p:nvPr>
        </p:nvSpPr>
        <p:spPr>
          <a:xfrm>
            <a:off x="4953000" y="2564398"/>
            <a:ext cx="7620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9" type="body"/>
          </p:nvPr>
        </p:nvSpPr>
        <p:spPr>
          <a:xfrm>
            <a:off x="4953000" y="3173998"/>
            <a:ext cx="7620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3" type="body"/>
          </p:nvPr>
        </p:nvSpPr>
        <p:spPr>
          <a:xfrm>
            <a:off x="4953000" y="3783598"/>
            <a:ext cx="762000" cy="388352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18" name="Google Shape;218;p38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thing About Us">
  <p:cSld name="Something About Us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>
            <p:ph idx="2" type="pic"/>
          </p:nvPr>
        </p:nvSpPr>
        <p:spPr>
          <a:xfrm>
            <a:off x="533400" y="990600"/>
            <a:ext cx="8001000" cy="2495550"/>
          </a:xfrm>
          <a:prstGeom prst="rect">
            <a:avLst/>
          </a:prstGeom>
          <a:noFill/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4800600" y="3714750"/>
            <a:ext cx="38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3" type="body"/>
          </p:nvPr>
        </p:nvSpPr>
        <p:spPr>
          <a:xfrm>
            <a:off x="533400" y="3638550"/>
            <a:ext cx="2438400" cy="28575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4" type="body"/>
          </p:nvPr>
        </p:nvSpPr>
        <p:spPr>
          <a:xfrm>
            <a:off x="533400" y="3943350"/>
            <a:ext cx="29718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1" type="ftr"/>
          </p:nvPr>
        </p:nvSpPr>
        <p:spPr>
          <a:xfrm>
            <a:off x="457200" y="4781550"/>
            <a:ext cx="60198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Gallery">
  <p:cSld name="Image Galler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/>
          <p:nvPr>
            <p:ph idx="2" type="pic"/>
          </p:nvPr>
        </p:nvSpPr>
        <p:spPr>
          <a:xfrm>
            <a:off x="5334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40"/>
          <p:cNvSpPr/>
          <p:nvPr>
            <p:ph idx="3" type="pic"/>
          </p:nvPr>
        </p:nvSpPr>
        <p:spPr>
          <a:xfrm>
            <a:off x="31242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40"/>
          <p:cNvSpPr/>
          <p:nvPr>
            <p:ph idx="4" type="pic"/>
          </p:nvPr>
        </p:nvSpPr>
        <p:spPr>
          <a:xfrm>
            <a:off x="5715000" y="11239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0"/>
          <p:cNvSpPr/>
          <p:nvPr>
            <p:ph idx="5" type="pic"/>
          </p:nvPr>
        </p:nvSpPr>
        <p:spPr>
          <a:xfrm>
            <a:off x="5334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40"/>
          <p:cNvSpPr/>
          <p:nvPr>
            <p:ph idx="6" type="pic"/>
          </p:nvPr>
        </p:nvSpPr>
        <p:spPr>
          <a:xfrm>
            <a:off x="31242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40"/>
          <p:cNvSpPr/>
          <p:nvPr>
            <p:ph idx="7" type="pic"/>
          </p:nvPr>
        </p:nvSpPr>
        <p:spPr>
          <a:xfrm>
            <a:off x="5715000" y="2876550"/>
            <a:ext cx="228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533400" y="22669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0"/>
          <p:cNvSpPr txBox="1"/>
          <p:nvPr>
            <p:ph idx="8" type="body"/>
          </p:nvPr>
        </p:nvSpPr>
        <p:spPr>
          <a:xfrm>
            <a:off x="3124200" y="22669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40"/>
          <p:cNvSpPr txBox="1"/>
          <p:nvPr>
            <p:ph idx="9" type="body"/>
          </p:nvPr>
        </p:nvSpPr>
        <p:spPr>
          <a:xfrm>
            <a:off x="5715000" y="22669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idx="13" type="body"/>
          </p:nvPr>
        </p:nvSpPr>
        <p:spPr>
          <a:xfrm>
            <a:off x="533400" y="40195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40"/>
          <p:cNvSpPr txBox="1"/>
          <p:nvPr>
            <p:ph idx="14" type="body"/>
          </p:nvPr>
        </p:nvSpPr>
        <p:spPr>
          <a:xfrm>
            <a:off x="3124200" y="40195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0"/>
          <p:cNvSpPr txBox="1"/>
          <p:nvPr>
            <p:ph idx="15" type="body"/>
          </p:nvPr>
        </p:nvSpPr>
        <p:spPr>
          <a:xfrm>
            <a:off x="5715000" y="4019550"/>
            <a:ext cx="2286000" cy="27432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42" name="Google Shape;242;p40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ur Services">
  <p:cSld name="Our Service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1"/>
          <p:cNvSpPr/>
          <p:nvPr>
            <p:ph idx="2" type="pic"/>
          </p:nvPr>
        </p:nvSpPr>
        <p:spPr>
          <a:xfrm>
            <a:off x="533400" y="18859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1"/>
          <p:cNvSpPr/>
          <p:nvPr>
            <p:ph idx="3" type="pic"/>
          </p:nvPr>
        </p:nvSpPr>
        <p:spPr>
          <a:xfrm>
            <a:off x="533400" y="32575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41"/>
          <p:cNvSpPr/>
          <p:nvPr>
            <p:ph idx="4" type="pic"/>
          </p:nvPr>
        </p:nvSpPr>
        <p:spPr>
          <a:xfrm>
            <a:off x="4724400" y="32575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1"/>
          <p:cNvSpPr/>
          <p:nvPr>
            <p:ph idx="5" type="pic"/>
          </p:nvPr>
        </p:nvSpPr>
        <p:spPr>
          <a:xfrm>
            <a:off x="4724400" y="1885950"/>
            <a:ext cx="762000" cy="71870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reflection blurRad="0" dir="0" dist="0" endA="300" endPos="35000" fadeDir="5400000" kx="0" rotWithShape="0" algn="bl" stA="52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1371600" y="18097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1"/>
          <p:cNvSpPr txBox="1"/>
          <p:nvPr>
            <p:ph idx="6" type="body"/>
          </p:nvPr>
        </p:nvSpPr>
        <p:spPr>
          <a:xfrm>
            <a:off x="1371600" y="20764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1"/>
          <p:cNvSpPr txBox="1"/>
          <p:nvPr>
            <p:ph idx="7" type="body"/>
          </p:nvPr>
        </p:nvSpPr>
        <p:spPr>
          <a:xfrm>
            <a:off x="5562600" y="18097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41"/>
          <p:cNvSpPr txBox="1"/>
          <p:nvPr>
            <p:ph idx="8" type="body"/>
          </p:nvPr>
        </p:nvSpPr>
        <p:spPr>
          <a:xfrm>
            <a:off x="5562600" y="20764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41"/>
          <p:cNvSpPr txBox="1"/>
          <p:nvPr>
            <p:ph idx="9" type="body"/>
          </p:nvPr>
        </p:nvSpPr>
        <p:spPr>
          <a:xfrm>
            <a:off x="1371600" y="31813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13" type="body"/>
          </p:nvPr>
        </p:nvSpPr>
        <p:spPr>
          <a:xfrm>
            <a:off x="1371600" y="34480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4" type="body"/>
          </p:nvPr>
        </p:nvSpPr>
        <p:spPr>
          <a:xfrm>
            <a:off x="5562600" y="3181350"/>
            <a:ext cx="2209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5" type="body"/>
          </p:nvPr>
        </p:nvSpPr>
        <p:spPr>
          <a:xfrm>
            <a:off x="5562600" y="3448050"/>
            <a:ext cx="2971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16" type="body"/>
          </p:nvPr>
        </p:nvSpPr>
        <p:spPr>
          <a:xfrm>
            <a:off x="533400" y="104775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1"/>
          <p:cNvSpPr txBox="1"/>
          <p:nvPr>
            <p:ph idx="17" type="body"/>
          </p:nvPr>
        </p:nvSpPr>
        <p:spPr>
          <a:xfrm>
            <a:off x="2590800" y="104775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8" type="body"/>
          </p:nvPr>
        </p:nvSpPr>
        <p:spPr>
          <a:xfrm>
            <a:off x="4724400" y="104775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9" type="body"/>
          </p:nvPr>
        </p:nvSpPr>
        <p:spPr>
          <a:xfrm>
            <a:off x="6400800" y="1047750"/>
            <a:ext cx="1828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 Layout">
  <p:cSld name="3 Column Layou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5334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533400" y="1047750"/>
            <a:ext cx="210312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2"/>
          <p:cNvSpPr txBox="1"/>
          <p:nvPr>
            <p:ph idx="3" type="body"/>
          </p:nvPr>
        </p:nvSpPr>
        <p:spPr>
          <a:xfrm>
            <a:off x="3352800" y="1047750"/>
            <a:ext cx="21336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4" type="body"/>
          </p:nvPr>
        </p:nvSpPr>
        <p:spPr>
          <a:xfrm>
            <a:off x="6248400" y="1047750"/>
            <a:ext cx="21336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5" type="body"/>
          </p:nvPr>
        </p:nvSpPr>
        <p:spPr>
          <a:xfrm>
            <a:off x="33528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6" type="body"/>
          </p:nvPr>
        </p:nvSpPr>
        <p:spPr>
          <a:xfrm>
            <a:off x="6248400" y="1428750"/>
            <a:ext cx="23622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73" name="Google Shape;273;p42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 Layout">
  <p:cSld name="2 Column Layou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609599" y="1504950"/>
            <a:ext cx="3654357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3"/>
          <p:cNvSpPr txBox="1"/>
          <p:nvPr>
            <p:ph idx="2" type="body"/>
          </p:nvPr>
        </p:nvSpPr>
        <p:spPr>
          <a:xfrm>
            <a:off x="4800600" y="1504950"/>
            <a:ext cx="3733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3" type="body"/>
          </p:nvPr>
        </p:nvSpPr>
        <p:spPr>
          <a:xfrm>
            <a:off x="609600" y="1047750"/>
            <a:ext cx="2819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idx="4" type="body"/>
          </p:nvPr>
        </p:nvSpPr>
        <p:spPr>
          <a:xfrm>
            <a:off x="4800600" y="1047750"/>
            <a:ext cx="2819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81" name="Google Shape;281;p43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Layout">
  <p:cSld name="Case Study Layou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457200" y="990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4"/>
          <p:cNvSpPr/>
          <p:nvPr>
            <p:ph idx="2" type="pic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3" type="body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44"/>
          <p:cNvSpPr txBox="1"/>
          <p:nvPr>
            <p:ph idx="4" type="body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4"/>
          <p:cNvSpPr txBox="1"/>
          <p:nvPr>
            <p:ph idx="5" type="body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290" name="Google Shape;290;p44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ject Layout">
  <p:cSld name="Project Layou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/>
          <p:nvPr>
            <p:ph idx="2" type="pic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5"/>
          <p:cNvSpPr txBox="1"/>
          <p:nvPr>
            <p:ph idx="3" type="body"/>
          </p:nvPr>
        </p:nvSpPr>
        <p:spPr>
          <a:xfrm>
            <a:off x="5410200" y="1143000"/>
            <a:ext cx="2438400" cy="28575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4" type="body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5" type="body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6" type="body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00" name="Google Shape;300;p45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/>
          <p:nvPr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70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8" name="Google Shape;38;p19"/>
          <p:cNvCxnSpPr/>
          <p:nvPr/>
        </p:nvCxnSpPr>
        <p:spPr>
          <a:xfrm>
            <a:off x="0" y="2297113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9"/>
          <p:cNvCxnSpPr/>
          <p:nvPr/>
        </p:nvCxnSpPr>
        <p:spPr>
          <a:xfrm>
            <a:off x="0" y="23431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  <a:defRPr b="1" sz="6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>
  <p:cSld name="Table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457200" y="1085850"/>
            <a:ext cx="82296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b="1" sz="14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b="1"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b="1"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b="1"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b="1"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2" type="body"/>
          </p:nvPr>
        </p:nvSpPr>
        <p:spPr>
          <a:xfrm>
            <a:off x="533400" y="401955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06" name="Google Shape;306;p46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Area Layout">
  <p:cSld name="4 Area Layou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533400" y="15430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47"/>
          <p:cNvSpPr txBox="1"/>
          <p:nvPr>
            <p:ph idx="2" type="body"/>
          </p:nvPr>
        </p:nvSpPr>
        <p:spPr>
          <a:xfrm>
            <a:off x="4343400" y="15430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7"/>
          <p:cNvSpPr txBox="1"/>
          <p:nvPr>
            <p:ph idx="3" type="body"/>
          </p:nvPr>
        </p:nvSpPr>
        <p:spPr>
          <a:xfrm>
            <a:off x="533400" y="33718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4" type="body"/>
          </p:nvPr>
        </p:nvSpPr>
        <p:spPr>
          <a:xfrm>
            <a:off x="4343400" y="3371850"/>
            <a:ext cx="304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7"/>
          <p:cNvSpPr txBox="1"/>
          <p:nvPr>
            <p:ph idx="5" type="body"/>
          </p:nvPr>
        </p:nvSpPr>
        <p:spPr>
          <a:xfrm>
            <a:off x="533400" y="1123950"/>
            <a:ext cx="24384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6" type="body"/>
          </p:nvPr>
        </p:nvSpPr>
        <p:spPr>
          <a:xfrm>
            <a:off x="4343400" y="1123950"/>
            <a:ext cx="25146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7"/>
          <p:cNvSpPr txBox="1"/>
          <p:nvPr>
            <p:ph idx="7" type="body"/>
          </p:nvPr>
        </p:nvSpPr>
        <p:spPr>
          <a:xfrm>
            <a:off x="533400" y="2971800"/>
            <a:ext cx="25908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7"/>
          <p:cNvSpPr txBox="1"/>
          <p:nvPr>
            <p:ph idx="8" type="body"/>
          </p:nvPr>
        </p:nvSpPr>
        <p:spPr>
          <a:xfrm>
            <a:off x="4343400" y="2971800"/>
            <a:ext cx="2514600" cy="2857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•"/>
              <a:defRPr b="1" sz="1600">
                <a:solidFill>
                  <a:srgbClr val="CC3399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–"/>
              <a:defRPr b="1" sz="1600">
                <a:solidFill>
                  <a:srgbClr val="CC3399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600"/>
              <a:buChar char="»"/>
              <a:defRPr b="1" sz="1600">
                <a:solidFill>
                  <a:srgbClr val="CC339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47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18" name="Google Shape;318;p47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Us">
  <p:cSld name="Contact U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8"/>
          <p:cNvSpPr/>
          <p:nvPr>
            <p:ph idx="2" type="pic"/>
          </p:nvPr>
        </p:nvSpPr>
        <p:spPr>
          <a:xfrm>
            <a:off x="533400" y="1619250"/>
            <a:ext cx="3962400" cy="2400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48"/>
          <p:cNvSpPr txBox="1"/>
          <p:nvPr>
            <p:ph idx="1" type="body"/>
          </p:nvPr>
        </p:nvSpPr>
        <p:spPr>
          <a:xfrm>
            <a:off x="457200" y="1009650"/>
            <a:ext cx="807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None/>
              <a:defRPr sz="1200">
                <a:solidFill>
                  <a:srgbClr val="006699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8"/>
          <p:cNvSpPr txBox="1"/>
          <p:nvPr>
            <p:ph idx="3" type="body"/>
          </p:nvPr>
        </p:nvSpPr>
        <p:spPr>
          <a:xfrm>
            <a:off x="6172200" y="17335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48"/>
          <p:cNvSpPr txBox="1"/>
          <p:nvPr>
            <p:ph idx="4" type="body"/>
          </p:nvPr>
        </p:nvSpPr>
        <p:spPr>
          <a:xfrm>
            <a:off x="6172200" y="20383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48"/>
          <p:cNvSpPr txBox="1"/>
          <p:nvPr>
            <p:ph idx="5" type="body"/>
          </p:nvPr>
        </p:nvSpPr>
        <p:spPr>
          <a:xfrm>
            <a:off x="6172200" y="23431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48"/>
          <p:cNvSpPr txBox="1"/>
          <p:nvPr>
            <p:ph idx="6" type="body"/>
          </p:nvPr>
        </p:nvSpPr>
        <p:spPr>
          <a:xfrm>
            <a:off x="6172200" y="2647950"/>
            <a:ext cx="2438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48"/>
          <p:cNvSpPr txBox="1"/>
          <p:nvPr>
            <p:ph idx="7" type="body"/>
          </p:nvPr>
        </p:nvSpPr>
        <p:spPr>
          <a:xfrm>
            <a:off x="5867400" y="318135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48"/>
          <p:cNvSpPr txBox="1"/>
          <p:nvPr>
            <p:ph idx="8" type="body"/>
          </p:nvPr>
        </p:nvSpPr>
        <p:spPr>
          <a:xfrm>
            <a:off x="5867400" y="348615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idx="9" type="body"/>
          </p:nvPr>
        </p:nvSpPr>
        <p:spPr>
          <a:xfrm>
            <a:off x="4648200" y="173355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idx="13" type="body"/>
          </p:nvPr>
        </p:nvSpPr>
        <p:spPr>
          <a:xfrm>
            <a:off x="4648200" y="203835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14" type="body"/>
          </p:nvPr>
        </p:nvSpPr>
        <p:spPr>
          <a:xfrm>
            <a:off x="4648200" y="234315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48"/>
          <p:cNvSpPr txBox="1"/>
          <p:nvPr>
            <p:ph idx="15" type="body"/>
          </p:nvPr>
        </p:nvSpPr>
        <p:spPr>
          <a:xfrm>
            <a:off x="4648200" y="264795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None/>
              <a:defRPr b="1" sz="14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334" name="Google Shape;334;p48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">
  <p:cSld name="Section Brea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/>
          <p:nvPr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70A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8" name="Google Shape;338;p49"/>
          <p:cNvCxnSpPr/>
          <p:nvPr/>
        </p:nvCxnSpPr>
        <p:spPr>
          <a:xfrm>
            <a:off x="0" y="2297113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49"/>
          <p:cNvCxnSpPr/>
          <p:nvPr/>
        </p:nvCxnSpPr>
        <p:spPr>
          <a:xfrm>
            <a:off x="0" y="234315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49">
            <a:hlinkClick action="ppaction://hlinkshowjump?jump=nextslide"/>
          </p:cNvPr>
          <p:cNvSpPr/>
          <p:nvPr/>
        </p:nvSpPr>
        <p:spPr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p49">
            <a:hlinkClick action="ppaction://hlinkshowjump?jump=previousslide"/>
          </p:cNvPr>
          <p:cNvSpPr/>
          <p:nvPr/>
        </p:nvSpPr>
        <p:spPr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2" name="Google Shape;342;p49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None/>
              <a:defRPr b="1" sz="6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49"/>
          <p:cNvSpPr txBox="1"/>
          <p:nvPr>
            <p:ph idx="2" type="body"/>
          </p:nvPr>
        </p:nvSpPr>
        <p:spPr>
          <a:xfrm>
            <a:off x="457200" y="2952750"/>
            <a:ext cx="6477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800"/>
              <a:buNone/>
              <a:defRPr sz="1800">
                <a:solidFill>
                  <a:srgbClr val="889EB9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800"/>
              <a:buNone/>
              <a:defRPr sz="1800">
                <a:solidFill>
                  <a:srgbClr val="889EB9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600"/>
              <a:buNone/>
              <a:defRPr sz="1600">
                <a:solidFill>
                  <a:srgbClr val="889EB9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9EB9"/>
              </a:buClr>
              <a:buSzPts val="1400"/>
              <a:buNone/>
              <a:defRPr sz="1400">
                <a:solidFill>
                  <a:srgbClr val="889EB9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457200" y="10477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648200" y="10477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457200" y="97155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700"/>
              <a:buNone/>
              <a:defRPr b="1" sz="17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457200" y="1451371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»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3"/>
          <p:cNvSpPr txBox="1"/>
          <p:nvPr>
            <p:ph idx="3" type="body"/>
          </p:nvPr>
        </p:nvSpPr>
        <p:spPr>
          <a:xfrm>
            <a:off x="4645028" y="97155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700"/>
              <a:buNone/>
              <a:defRPr b="1" sz="17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3"/>
          <p:cNvSpPr txBox="1"/>
          <p:nvPr>
            <p:ph idx="4" type="body"/>
          </p:nvPr>
        </p:nvSpPr>
        <p:spPr>
          <a:xfrm>
            <a:off x="4645028" y="1451371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1pPr>
            <a:lvl2pPr indent="-29845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2pPr>
            <a:lvl3pPr indent="-29845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Char char="»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Only">
  <p:cSld name="6_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533400" y="1352550"/>
            <a:ext cx="2743200" cy="35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533400" y="15811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3" type="body"/>
          </p:nvPr>
        </p:nvSpPr>
        <p:spPr>
          <a:xfrm>
            <a:off x="533400" y="2419350"/>
            <a:ext cx="2743200" cy="35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4" type="body"/>
          </p:nvPr>
        </p:nvSpPr>
        <p:spPr>
          <a:xfrm>
            <a:off x="533400" y="26479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5" type="body"/>
          </p:nvPr>
        </p:nvSpPr>
        <p:spPr>
          <a:xfrm>
            <a:off x="533400" y="3486150"/>
            <a:ext cx="2743200" cy="35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Poppins"/>
              <a:buNone/>
              <a:defRPr b="1" sz="1600">
                <a:solidFill>
                  <a:srgbClr val="00669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6" type="body"/>
          </p:nvPr>
        </p:nvSpPr>
        <p:spPr>
          <a:xfrm>
            <a:off x="533400" y="37147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8CE"/>
              </a:buClr>
              <a:buSzPts val="1100"/>
              <a:buFont typeface="Poppins"/>
              <a:buNone/>
              <a:defRPr sz="1100">
                <a:solidFill>
                  <a:srgbClr val="0088C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oppins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457200" y="438150"/>
            <a:ext cx="7620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457200" y="102870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305800" y="28575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M"/>
              <a:t>‹#›</a:t>
            </a:fld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66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" name="Google Shape;15;p16"/>
          <p:cNvCxnSpPr/>
          <p:nvPr/>
        </p:nvCxnSpPr>
        <p:spPr>
          <a:xfrm>
            <a:off x="0" y="601663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6"/>
          <p:cNvCxnSpPr/>
          <p:nvPr/>
        </p:nvCxnSpPr>
        <p:spPr>
          <a:xfrm>
            <a:off x="0" y="647700"/>
            <a:ext cx="10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6"/>
          <p:cNvSpPr/>
          <p:nvPr/>
        </p:nvSpPr>
        <p:spPr>
          <a:xfrm>
            <a:off x="0" y="4694238"/>
            <a:ext cx="9144000" cy="4683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18;p16">
            <a:hlinkClick action="ppaction://hlinkshowjump?jump=nextslide"/>
          </p:cNvPr>
          <p:cNvSpPr/>
          <p:nvPr/>
        </p:nvSpPr>
        <p:spPr>
          <a:xfrm>
            <a:off x="8382000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19;p16">
            <a:hlinkClick action="ppaction://hlinkshowjump?jump=previousslide"/>
          </p:cNvPr>
          <p:cNvSpPr/>
          <p:nvPr/>
        </p:nvSpPr>
        <p:spPr>
          <a:xfrm>
            <a:off x="8035925" y="4781550"/>
            <a:ext cx="274638" cy="27463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20;p16"/>
          <p:cNvSpPr/>
          <p:nvPr/>
        </p:nvSpPr>
        <p:spPr>
          <a:xfrm flipH="1">
            <a:off x="8123238" y="4864100"/>
            <a:ext cx="82550" cy="100013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8474075" y="4864100"/>
            <a:ext cx="80963" cy="100013"/>
          </a:xfrm>
          <a:prstGeom prst="chevron">
            <a:avLst>
              <a:gd fmla="val 79255" name="adj"/>
            </a:avLst>
          </a:prstGeom>
          <a:solidFill>
            <a:schemeClr val="accent1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"/>
          <p:cNvSpPr txBox="1"/>
          <p:nvPr>
            <p:ph idx="1" type="subTitle"/>
          </p:nvPr>
        </p:nvSpPr>
        <p:spPr>
          <a:xfrm>
            <a:off x="1447800" y="2762250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4A75"/>
              </a:buClr>
              <a:buSzPts val="1704"/>
              <a:buNone/>
            </a:pPr>
            <a:r>
              <a:rPr b="1" lang="en-JM" sz="1704">
                <a:solidFill>
                  <a:srgbClr val="174A75"/>
                </a:solidFill>
                <a:latin typeface="Poppins"/>
                <a:ea typeface="Poppins"/>
                <a:cs typeface="Poppins"/>
                <a:sym typeface="Poppins"/>
              </a:rPr>
              <a:t>Presented By John Michael Raimondi and Ben Ward</a:t>
            </a:r>
            <a:endParaRPr b="1" sz="1704">
              <a:solidFill>
                <a:srgbClr val="174A7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1">
            <a:hlinkClick action="ppaction://hlinkshowjump?jump=nextslide"/>
          </p:cNvPr>
          <p:cNvSpPr/>
          <p:nvPr/>
        </p:nvSpPr>
        <p:spPr>
          <a:xfrm>
            <a:off x="4419600" y="4248150"/>
            <a:ext cx="365125" cy="365125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63500" sx="102000" rotWithShape="0" algn="ctr" sy="1020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1"/>
          <p:cNvSpPr/>
          <p:nvPr/>
        </p:nvSpPr>
        <p:spPr>
          <a:xfrm>
            <a:off x="2667000" y="3638550"/>
            <a:ext cx="3810000" cy="34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Sprint 2 Presentation</a:t>
            </a:r>
            <a:endParaRPr b="0" i="0" sz="14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"/>
          <p:cNvSpPr txBox="1"/>
          <p:nvPr>
            <p:ph type="ctrTitle"/>
          </p:nvPr>
        </p:nvSpPr>
        <p:spPr>
          <a:xfrm>
            <a:off x="1371600" y="211455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Alabama Veterans Museum</a:t>
            </a:r>
            <a:endParaRPr/>
          </a:p>
        </p:txBody>
      </p:sp>
      <p:sp>
        <p:nvSpPr>
          <p:cNvPr id="355" name="Google Shape;355;p1"/>
          <p:cNvSpPr/>
          <p:nvPr/>
        </p:nvSpPr>
        <p:spPr>
          <a:xfrm>
            <a:off x="4556125" y="4362450"/>
            <a:ext cx="107950" cy="136525"/>
          </a:xfrm>
          <a:prstGeom prst="chevron">
            <a:avLst>
              <a:gd fmla="val 79255" name="adj"/>
            </a:avLst>
          </a:prstGeom>
          <a:solidFill>
            <a:srgbClr val="006699"/>
          </a:solidFill>
          <a:ln cap="flat" cmpd="sng" w="12700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66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SU_MASTERLOGO_NO_BORDER_H_3.png" id="356" name="Google Shape;3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666750"/>
            <a:ext cx="4845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f6a0b4f02_0_93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6f6a0b4f02_0_93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45" name="Google Shape;445;g6f6a0b4f0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48675"/>
            <a:ext cx="31718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6f6a0b4f02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450" y="262850"/>
            <a:ext cx="3114675" cy="4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6f6a0b4f02_0_93"/>
          <p:cNvSpPr txBox="1"/>
          <p:nvPr/>
        </p:nvSpPr>
        <p:spPr>
          <a:xfrm>
            <a:off x="457200" y="2015025"/>
            <a:ext cx="388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Award</a:t>
            </a: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 names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-Abbreviations/Full length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-Multiple entries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-Alternate names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f6a0b4f02_0_106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6f6a0b4f02_0_106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sp>
        <p:nvSpPr>
          <p:cNvPr id="454" name="Google Shape;454;g6f6a0b4f02_0_106"/>
          <p:cNvSpPr txBox="1"/>
          <p:nvPr/>
        </p:nvSpPr>
        <p:spPr>
          <a:xfrm>
            <a:off x="457200" y="1086325"/>
            <a:ext cx="6305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Options moving forward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-Fix Branch/CName/Conflict at access side and reimport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-Learn more SQL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-Ignore certain fields when searching for duplicates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f6a0b4f02_0_0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Initial Design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6f6a0b4f02_0_0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61" name="Google Shape;461;g6f6a0b4f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06" y="989660"/>
            <a:ext cx="6493787" cy="3662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Main Window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68" name="Google Shape;4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365" y="986810"/>
            <a:ext cx="6517269" cy="366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Veterans Window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75" name="Google Shape;4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850"/>
            <a:ext cx="6517127" cy="36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Veterans Window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82" name="Google Shape;4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New Veteran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89" name="Google Shape;4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850"/>
            <a:ext cx="6517127" cy="36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Service Details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96" name="Google Shape;4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207" y="1710951"/>
            <a:ext cx="5555586" cy="172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Conflict Details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8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03" name="Google Shape;5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672" y="1445419"/>
            <a:ext cx="2662656" cy="225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Edit Veteran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9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10" name="Google Shape;5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Migration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363" name="Google Shape;3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71550"/>
            <a:ext cx="4800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5075" y="1453325"/>
            <a:ext cx="2090750" cy="21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Add Veteran By Cemetery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0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17" name="Google Shape;5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Ranks Window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1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24" name="Google Shape;5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Add Rank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2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Edit Rank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3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38" name="Google Shape;5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7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"/>
          <p:cNvSpPr txBox="1"/>
          <p:nvPr>
            <p:ph type="title"/>
          </p:nvPr>
        </p:nvSpPr>
        <p:spPr>
          <a:xfrm>
            <a:off x="457200" y="438150"/>
            <a:ext cx="8229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Arial"/>
                <a:ea typeface="Arial"/>
                <a:cs typeface="Arial"/>
                <a:sym typeface="Arial"/>
              </a:rPr>
              <a:t>Admin Application – Delete Rank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4"/>
          <p:cNvSpPr txBox="1"/>
          <p:nvPr>
            <p:ph idx="11" type="ftr"/>
          </p:nvPr>
        </p:nvSpPr>
        <p:spPr>
          <a:xfrm>
            <a:off x="457200" y="4781550"/>
            <a:ext cx="66294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545" name="Google Shape;5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436" y="986678"/>
            <a:ext cx="6517128" cy="366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5"/>
          <p:cNvSpPr txBox="1"/>
          <p:nvPr>
            <p:ph idx="1" type="body"/>
          </p:nvPr>
        </p:nvSpPr>
        <p:spPr>
          <a:xfrm>
            <a:off x="381000" y="165735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50"/>
              <a:buFont typeface="Arial"/>
              <a:buNone/>
            </a:pPr>
            <a:r>
              <a:rPr lang="en-JM" sz="4650"/>
              <a:t>THANK YOU </a:t>
            </a:r>
            <a:r>
              <a:rPr lang="en-JM" sz="4650">
                <a:solidFill>
                  <a:srgbClr val="006699"/>
                </a:solidFill>
              </a:rPr>
              <a:t>FOR YOUR TIME</a:t>
            </a:r>
            <a:endParaRPr sz="4650">
              <a:solidFill>
                <a:srgbClr val="006699"/>
              </a:solidFill>
            </a:endParaRPr>
          </a:p>
        </p:txBody>
      </p:sp>
      <p:pic>
        <p:nvPicPr>
          <p:cNvPr descr="C:\Users\ADRIEN~1.REY\AppData\Local\Temp\Rar$DR63.888\icons grid\plane_black.png" id="551" name="Google Shape;5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495550"/>
            <a:ext cx="1225550" cy="12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6a0b4f02_0_7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Merging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f6a0b4f02_0_7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371" name="Google Shape;371;g6f6a0b4f0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03225"/>
            <a:ext cx="6271025" cy="6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6f6a0b4f02_0_7"/>
          <p:cNvSpPr txBox="1"/>
          <p:nvPr/>
        </p:nvSpPr>
        <p:spPr>
          <a:xfrm>
            <a:off x="273850" y="1621450"/>
            <a:ext cx="87987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INSERT INTO vtemp (ID, FName, MName, LName, Suffix, DOB, DOD, CName, CSection, CRow, MarkerPicLoc, MarkerLocation,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 MiscPicLoc, Branch1, Rank1, Branch2, Rank2, Conflict1, Conflict2, Conflict3, Awards, MilPicLoc, Comments)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SELECT DISTINCT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	ID, FNAME, MNAME, LNAME, SUFFIX, DOB, DOD, CEMETERY, SECTION, ROW, `MARKER PHOTO`, `MARKER LOCATION`, `MISC PHOTO`, BRANCH1, RANK1, BRANCH2, RANK2, CONFLICT1, CONFLICT2, CONFLICT3, `AWARDS/ DECORATIONS`, `MILITARY PHOTO`, `REMARKS/ COMMENTS`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FROM(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SELECT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	ID, FNAME, MNAME, LNAME, SUFFIX, DOB, DOD, CEMETERY, SECTION, ROW, `MARKER PHOTO`, `MARKER LOCATION`, `MISC PHOTO`, BRANCH1, RANK1, BRANCH2, RANK2, CONFLICT1, CONFLICT2, CONFLICT3, `AWARDS/ DECORATIONS`, `MILITARY PHOTO`, `REMARKS/ COMMENTS`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FROM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	veteransaccdb AS V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UNION	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SELECT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[...]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UNION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SELECT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	ID, FNAME, MNAME, LNAME, SUFFIX, DOB, DOD, CEMETERY, SECTION, ROW, `MARKER PHOTO`, `MARKER LOCATION`, `MISC PHOTO`, BRANCH1, RANK1, BRANCH2, RANK2, CONFLICT1, CONFLICT2, CONFLICT3, `AWARDS/ DECORATIONS`, `MILITARY PHOTO`, `REMARKS/ COMMENTS`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FROM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900">
                <a:latin typeface="Poppins"/>
                <a:ea typeface="Poppins"/>
                <a:cs typeface="Poppins"/>
                <a:sym typeface="Poppins"/>
              </a:rPr>
              <a:t>	veteransaccdb6) V;</a:t>
            </a:r>
            <a:endParaRPr b="1" sz="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f6a0b4f02_0_17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6f6a0b4f02_0_17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379" name="Google Shape;379;g6f6a0b4f0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81975"/>
            <a:ext cx="6329375" cy="1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6f6a0b4f0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875" y="881975"/>
            <a:ext cx="2012150" cy="1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6f6a0b4f02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926950"/>
            <a:ext cx="6619874" cy="161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6f6a0b4f02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2504549"/>
            <a:ext cx="3469725" cy="42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6f6a0b4f02_0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7150" y="2924850"/>
            <a:ext cx="7810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f6a0b4f02_0_28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6f6a0b4f02_0_28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390" name="Google Shape;390;g6f6a0b4f0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475" y="965325"/>
            <a:ext cx="6017426" cy="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6f6a0b4f02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443825"/>
            <a:ext cx="2702725" cy="16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6f6a0b4f02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750" y="2301475"/>
            <a:ext cx="2488149" cy="21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f6a0b4f02_0_41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6f6a0b4f02_0_41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399" name="Google Shape;399;g6f6a0b4f02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50" y="1029625"/>
            <a:ext cx="6629400" cy="5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6f6a0b4f02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00225"/>
            <a:ext cx="61055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6f6a0b4f02_0_41"/>
          <p:cNvSpPr/>
          <p:nvPr/>
        </p:nvSpPr>
        <p:spPr>
          <a:xfrm>
            <a:off x="459594" y="2554400"/>
            <a:ext cx="6105600" cy="29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6f6a0b4f02_0_41"/>
          <p:cNvSpPr/>
          <p:nvPr/>
        </p:nvSpPr>
        <p:spPr>
          <a:xfrm>
            <a:off x="471500" y="4333875"/>
            <a:ext cx="61056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g6f6a0b4f02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631" y="1707363"/>
            <a:ext cx="11049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6f6a0b4f02_0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1056" y="1712138"/>
            <a:ext cx="800100" cy="29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g6f6a0b4f02_0_41"/>
          <p:cNvCxnSpPr/>
          <p:nvPr/>
        </p:nvCxnSpPr>
        <p:spPr>
          <a:xfrm rot="10800000">
            <a:off x="5738806" y="2893281"/>
            <a:ext cx="381000" cy="678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g6f6a0b4f02_0_41"/>
          <p:cNvCxnSpPr/>
          <p:nvPr/>
        </p:nvCxnSpPr>
        <p:spPr>
          <a:xfrm flipH="1">
            <a:off x="5560325" y="3548075"/>
            <a:ext cx="559500" cy="7143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g6f6a0b4f02_0_41"/>
          <p:cNvSpPr/>
          <p:nvPr/>
        </p:nvSpPr>
        <p:spPr>
          <a:xfrm>
            <a:off x="7798588" y="1869288"/>
            <a:ext cx="778800" cy="3453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6f6a0b4f02_0_41"/>
          <p:cNvSpPr/>
          <p:nvPr/>
        </p:nvSpPr>
        <p:spPr>
          <a:xfrm>
            <a:off x="7798600" y="2871911"/>
            <a:ext cx="778800" cy="293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g6f6a0b4f02_0_41"/>
          <p:cNvCxnSpPr/>
          <p:nvPr/>
        </p:nvCxnSpPr>
        <p:spPr>
          <a:xfrm rot="10800000">
            <a:off x="8667688" y="2690869"/>
            <a:ext cx="359700" cy="2763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g6f6a0b4f02_0_41"/>
          <p:cNvCxnSpPr/>
          <p:nvPr/>
        </p:nvCxnSpPr>
        <p:spPr>
          <a:xfrm flipH="1">
            <a:off x="8589250" y="2964638"/>
            <a:ext cx="445200" cy="271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f6a0b4f02_0_61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6f6a0b4f02_0_61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17" name="Google Shape;417;g6f6a0b4f02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01063"/>
            <a:ext cx="4360075" cy="67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6f6a0b4f02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750" y="1919295"/>
            <a:ext cx="1354225" cy="12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6f6a0b4f02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722" y="1101072"/>
            <a:ext cx="2366275" cy="5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6f6a0b4f02_0_61"/>
          <p:cNvSpPr txBox="1"/>
          <p:nvPr/>
        </p:nvSpPr>
        <p:spPr>
          <a:xfrm>
            <a:off x="457200" y="2015025"/>
            <a:ext cx="388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Cemetery names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-Minor text differences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-Spaces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f6a0b4f02_0_74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6f6a0b4f02_0_74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27" name="Google Shape;427;g6f6a0b4f02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9176"/>
            <a:ext cx="3381375" cy="7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6f6a0b4f02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850" y="438150"/>
            <a:ext cx="2697950" cy="40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6f6a0b4f02_0_74"/>
          <p:cNvSpPr txBox="1"/>
          <p:nvPr/>
        </p:nvSpPr>
        <p:spPr>
          <a:xfrm>
            <a:off x="457200" y="2015025"/>
            <a:ext cx="388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Branch</a:t>
            </a: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 names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-Abbreviations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-Shortened/Full length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f6a0b4f02_0_84"/>
          <p:cNvSpPr txBox="1"/>
          <p:nvPr>
            <p:ph type="title"/>
          </p:nvPr>
        </p:nvSpPr>
        <p:spPr>
          <a:xfrm>
            <a:off x="457200" y="438150"/>
            <a:ext cx="8229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/>
              <a:t>Access to SQL - Duplicates</a:t>
            </a:r>
            <a:endParaRPr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6f6a0b4f02_0_84"/>
          <p:cNvSpPr txBox="1"/>
          <p:nvPr>
            <p:ph idx="11" type="ftr"/>
          </p:nvPr>
        </p:nvSpPr>
        <p:spPr>
          <a:xfrm>
            <a:off x="457200" y="4781550"/>
            <a:ext cx="6629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n-JM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Athens State University</a:t>
            </a:r>
            <a:endParaRPr/>
          </a:p>
        </p:txBody>
      </p:sp>
      <p:pic>
        <p:nvPicPr>
          <p:cNvPr id="436" name="Google Shape;436;g6f6a0b4f02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2950"/>
            <a:ext cx="3524250" cy="7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6f6a0b4f02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500" y="286050"/>
            <a:ext cx="2171700" cy="40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6f6a0b4f02_0_84"/>
          <p:cNvSpPr txBox="1"/>
          <p:nvPr/>
        </p:nvSpPr>
        <p:spPr>
          <a:xfrm>
            <a:off x="457200" y="2015025"/>
            <a:ext cx="38814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JM" sz="1800">
                <a:latin typeface="Poppins"/>
                <a:ea typeface="Poppins"/>
                <a:cs typeface="Poppins"/>
                <a:sym typeface="Poppins"/>
              </a:rPr>
              <a:t>Conflict names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-Spelling errors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-Alternate names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JM">
                <a:latin typeface="Poppins"/>
                <a:ea typeface="Poppins"/>
                <a:cs typeface="Poppins"/>
                <a:sym typeface="Poppins"/>
              </a:rPr>
              <a:t>	-Shortened/Full length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SU Theme">
      <a:dk1>
        <a:srgbClr val="006699"/>
      </a:dk1>
      <a:lt1>
        <a:srgbClr val="FFFFFF"/>
      </a:lt1>
      <a:dk2>
        <a:srgbClr val="004466"/>
      </a:dk2>
      <a:lt2>
        <a:srgbClr val="EEEED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2011-12-26T17:46:32Z</dcterms:created>
  <dc:creator>adrienne.reynolds</dc:creator>
</cp:coreProperties>
</file>