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1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27" r:id="rId2"/>
  </p:sldMasterIdLst>
  <p:notesMasterIdLst>
    <p:notesMasterId r:id="rId4"/>
  </p:notesMasterIdLst>
  <p:sldIdLst>
    <p:sldId id="608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2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Papadakis Kantos, Yianna" initials="PKY" lastIdx="4" clrIdx="1">
    <p:extLst>
      <p:ext uri="{19B8F6BF-5375-455C-9EA6-DF929625EA0E}">
        <p15:presenceInfo xmlns:p15="http://schemas.microsoft.com/office/powerpoint/2012/main" userId="Papadakis Kantos, Yia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E"/>
    <a:srgbClr val="01A88D"/>
    <a:srgbClr val="7AA116"/>
    <a:srgbClr val="ED7100"/>
    <a:srgbClr val="DD344C"/>
    <a:srgbClr val="E7157B"/>
    <a:srgbClr val="C925D1"/>
    <a:srgbClr val="8C4FFF"/>
    <a:srgbClr val="9BA7B6"/>
    <a:srgbClr val="8FA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2"/>
    <p:restoredTop sz="96966" autoAdjust="0"/>
  </p:normalViewPr>
  <p:slideViewPr>
    <p:cSldViewPr snapToGrid="0" snapToObjects="1">
      <p:cViewPr varScale="1">
        <p:scale>
          <a:sx n="82" d="100"/>
          <a:sy n="82" d="100"/>
        </p:scale>
        <p:origin x="955" y="72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outlineViewPr>
    <p:cViewPr>
      <p:scale>
        <a:sx n="33" d="100"/>
        <a:sy n="33" d="100"/>
      </p:scale>
      <p:origin x="0" y="-22248"/>
    </p:cViewPr>
  </p:outlin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5/1/2024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92DFA2-7EEB-8C00-E73B-389E1BA79C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720" y="6289500"/>
            <a:ext cx="4403682" cy="365125"/>
          </a:xfrm>
        </p:spPr>
        <p:txBody>
          <a:bodyPr l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FCC986-4AA5-4E78-ACB8-93296CE0E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551423"/>
            <a:ext cx="1003173" cy="60018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A3564EC-CE50-1549-B5F0-E1519DE3E6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720" y="3076506"/>
            <a:ext cx="81711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0BA1EB2-0EC6-804A-B029-2483E6FB35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720" y="3940166"/>
            <a:ext cx="8171176" cy="523220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23353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36402-0D38-2FE6-DABB-84869F8B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F2C0-30F8-DAE1-A01A-A77FC5374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4A4BE7-29FE-EC65-CE2C-3F4AEC50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80BA3-E490-7BB8-44E4-2563732CE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quid slide border color.">
            <a:extLst>
              <a:ext uri="{FF2B5EF4-FFF2-40B4-BE49-F238E27FC236}">
                <a16:creationId xmlns:a16="http://schemas.microsoft.com/office/drawing/2014/main" id="{061DB949-1463-2A4C-B301-63F1602C50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BC82-2752-FE77-7E7B-D40EB348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0474-8FF5-26D4-FF3B-B8AA251B06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913E6-E833-A35B-D52D-6FC43B3AA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background">
            <a:extLst>
              <a:ext uri="{FF2B5EF4-FFF2-40B4-BE49-F238E27FC236}">
                <a16:creationId xmlns:a16="http://schemas.microsoft.com/office/drawing/2014/main" id="{E55DBD91-59FF-4653-822D-8AD6FCA29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8DBF48-0EFD-7E4F-AAF0-AB1C4877B680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E1388B4C-0BAF-3342-B4C4-F8F3835171B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General Services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1589A14A-BBCF-BC41-8E4A-D55A4B8E1B3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3BDA1A-1CBB-8E43-A453-55D625CBA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Squid slide border color.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C5E90-B6A0-C44C-5B33-1A7116573C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E1ECED-EA93-EF92-CE3E-5CCF218353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quid slide border color.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67BF2-F07F-5F3F-475C-95CD1798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02FF-B2B6-C57F-26B1-0DD331F6C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Galaxy slide border color.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5EDD2-E77A-C2D7-DFD4-A448A9D8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E0B2-F3AA-6FBC-AD07-99EDAC6C0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C323C8-2085-5822-7923-7CF461743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aground">
            <a:extLst>
              <a:ext uri="{FF2B5EF4-FFF2-40B4-BE49-F238E27FC236}">
                <a16:creationId xmlns:a16="http://schemas.microsoft.com/office/drawing/2014/main" id="{24165E9F-88A0-4663-BF3D-968B84D75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7" cy="4913313"/>
            <a:chOff x="0" y="1009650"/>
            <a:chExt cx="12191997" cy="49133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1F4C99-54C2-9541-8F43-762C964F1301}"/>
                </a:ext>
              </a:extLst>
            </p:cNvPr>
            <p:cNvSpPr/>
            <p:nvPr userDrawn="1"/>
          </p:nvSpPr>
          <p:spPr>
            <a:xfrm>
              <a:off x="0" y="1009650"/>
              <a:ext cx="12191997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servIcons">
              <a:extLst>
                <a:ext uri="{FF2B5EF4-FFF2-40B4-BE49-F238E27FC236}">
                  <a16:creationId xmlns:a16="http://schemas.microsoft.com/office/drawing/2014/main" id="{4A10370E-4F42-8241-BF9F-E9A72893EDA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7" name="resourceIcons">
              <a:extLst>
                <a:ext uri="{FF2B5EF4-FFF2-40B4-BE49-F238E27FC236}">
                  <a16:creationId xmlns:a16="http://schemas.microsoft.com/office/drawing/2014/main" id="{E12F472C-8CA3-7949-8253-63E2F46D346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2AB3EF-8D29-0347-A0F4-5A920F8D6324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 descr="Galaxy slide border color.">
            <a:extLst>
              <a:ext uri="{FF2B5EF4-FFF2-40B4-BE49-F238E27FC236}">
                <a16:creationId xmlns:a16="http://schemas.microsoft.com/office/drawing/2014/main" id="{468A9567-E554-3010-2A38-DF450DDFF98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5FA43EF-49E4-74BC-21F0-D41D27599C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1FD56-C45F-424C-E9DB-ED23FAE2B3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Galaxy slide border color.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EB7E-691A-4FE3-71DE-02772BF286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F89A6-18DC-5D54-AD1E-DB0457474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 descr="Violet border.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Cosmo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Cosmos slide border color.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BC9C4-5B16-0446-1707-A098531C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DDB9-D31A-2698-9E06-EDBA42040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FB4B64-1C05-8022-8062-CE396DA9A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Cosmo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D640936-4DFF-42C0-83B1-59DF52458828}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487056-54C9-3C44-8A0E-E8A0308AD2EC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69FAB93-C1F2-A245-90B4-C96C9D1826D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F0D628E-4994-3E4C-AFDD-4A6F01ABA7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83B396-C225-9E4D-8732-D5FC98F01E48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Cosmos slide border color.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41C9672-9F35-D403-7E93-A3EAF1A26E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0CF192-8158-0693-458E-D0BD5278E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7CCC43-D20D-3547-4C5C-B84BCD5F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6335089"/>
            <a:ext cx="348827" cy="2087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8B4B-8B58-E813-961C-064BC40AF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4963816-3C9D-6054-6D89-CCC3057C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D318C5-3473-9969-88C2-50B006423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720" y="3050435"/>
            <a:ext cx="67338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36C7969-22B7-9E94-E270-5F3C7A19AA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720" y="3914095"/>
            <a:ext cx="6733876" cy="480131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185351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Endor slide border color.">
            <a:extLst>
              <a:ext uri="{FF2B5EF4-FFF2-40B4-BE49-F238E27FC236}">
                <a16:creationId xmlns:a16="http://schemas.microsoft.com/office/drawing/2014/main" id="{5573C5A5-FEA2-6F41-A1B4-E8FDB998D4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76095-762D-BE68-015D-91DF4C45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E23E1-65D3-108F-B7F0-D0FA7F50C0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4B0985-E6AB-7E04-B155-7041E5076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background">
            <a:extLst>
              <a:ext uri="{FF2B5EF4-FFF2-40B4-BE49-F238E27FC236}">
                <a16:creationId xmlns:a16="http://schemas.microsoft.com/office/drawing/2014/main" id="{FE73D7B2-348F-4CAE-9CCC-8E93AFD97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9" cy="4913313"/>
            <a:chOff x="0" y="1009650"/>
            <a:chExt cx="12191999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512C27-F57D-C04D-8C2E-2FBCFAEFE9E8}"/>
                </a:ext>
              </a:extLst>
            </p:cNvPr>
            <p:cNvSpPr/>
            <p:nvPr userDrawn="1"/>
          </p:nvSpPr>
          <p:spPr>
            <a:xfrm>
              <a:off x="0" y="1009650"/>
              <a:ext cx="12191999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FAE0B215-B435-A046-AB52-3AC5CD6CB09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BB3FCFCA-86E9-6843-BBC5-696B46773C5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90F07F7-0ACA-744C-8676-DDDFF0EDD79A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Endor slide border color.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42A501-CFBB-7A93-52F3-AB8E94687A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BE29-5008-2D62-A19B-811CC5BED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-Classe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51DF3A4-48ED-4CD2-9513-7E2C8A630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7" cy="4913313"/>
            <a:chOff x="0" y="1009650"/>
            <a:chExt cx="12191997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46AA92-8B71-8343-AF02-BAEECFD8F9E8}"/>
                </a:ext>
              </a:extLst>
            </p:cNvPr>
            <p:cNvSpPr/>
            <p:nvPr userDrawn="1"/>
          </p:nvSpPr>
          <p:spPr>
            <a:xfrm>
              <a:off x="0" y="1009650"/>
              <a:ext cx="12191997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C66A8FD4-AEDF-F246-ACD7-A4642BCCBD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A6DB7508-B76E-E744-9C55-92828693663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Storage Classes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B7DB5F5-A7AF-224D-AD0A-3017FEAC6807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0EE8DD8F-3E33-DE49-A6C4-85510AAE51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44196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</p:grpSp>
      <p:sp>
        <p:nvSpPr>
          <p:cNvPr id="8" name="Rectangle 7" descr="Endor slide border color.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A0009A-07A1-B192-98C1-30731D62BA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A8E09-3949-0C42-F238-4E96EA21F5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T-Resource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ED0519-3CA3-4613-B9CF-C882D1FC706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BCC60938-B1D7-7642-B1A2-9236489D4F1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IoT Resources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42122E-0449-9146-A319-D11DF60C4F51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Endor slide border color.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92BB6-3B05-1293-CC06-6FDE345501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97408-F4F0-7E99-C730-19F388F4D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T-Thing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ackground">
            <a:extLst>
              <a:ext uri="{FF2B5EF4-FFF2-40B4-BE49-F238E27FC236}">
                <a16:creationId xmlns:a16="http://schemas.microsoft.com/office/drawing/2014/main" id="{07052761-18F4-4F17-9791-EFBDB99E3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63DE121C-6773-A942-87BC-F4D427316A9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IoT Things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0F07151-3D39-D647-9EC4-468CD7515165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Endor slide border color.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D450F-B073-2724-EFAB-1458FF83F7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6B9F3D-6443-1422-0F09-2FC88B705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mile slide border color.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EA197-D7E8-786F-1AA3-1FACE65C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D418F-7ECB-AD5F-D0C7-A97A14505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7719DA-11C0-89F7-1183-23DEE88B9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A5E7D35-EF2F-4930-9869-E75AEBD7B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7" cy="4913313"/>
            <a:chOff x="0" y="1009650"/>
            <a:chExt cx="12191997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F773F9-4F99-D942-BEBB-1593505C68C1}"/>
                </a:ext>
              </a:extLst>
            </p:cNvPr>
            <p:cNvSpPr/>
            <p:nvPr userDrawn="1"/>
          </p:nvSpPr>
          <p:spPr>
            <a:xfrm>
              <a:off x="0" y="1009650"/>
              <a:ext cx="12191997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1AF5CCA0-0690-374D-8772-DEF02BD7F54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BC98EB3-F74A-FD47-AF5D-6FDD457384E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EDFC34-7FFC-F543-BA55-50C9C7C48B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Smile slide border color.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2EE44F-067B-DDFC-C61E-4E44544741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7C87C-AFEA-994A-5677-D6E0BF66D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_Instances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background">
            <a:extLst>
              <a:ext uri="{FF2B5EF4-FFF2-40B4-BE49-F238E27FC236}">
                <a16:creationId xmlns:a16="http://schemas.microsoft.com/office/drawing/2014/main" id="{2450AE92-541C-4A10-B87D-AD0EB3F76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9" cy="4913313"/>
            <a:chOff x="0" y="1009650"/>
            <a:chExt cx="12191999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F41C06-25C4-FE46-A47C-4B60AE628A89}"/>
                </a:ext>
              </a:extLst>
            </p:cNvPr>
            <p:cNvSpPr/>
            <p:nvPr userDrawn="1"/>
          </p:nvSpPr>
          <p:spPr>
            <a:xfrm>
              <a:off x="0" y="1009650"/>
              <a:ext cx="12191999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98499298-BDCA-EC42-BE59-1F8672E525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61EB6ED-D795-1747-A446-1C4C0434D81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78119F-F6F8-D44F-8ABE-419D35451573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E489E1A-1BF1-F242-86E2-9807F29A1BE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4049487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Instances</a:t>
              </a:r>
            </a:p>
          </p:txBody>
        </p:sp>
      </p:grpSp>
      <p:sp>
        <p:nvSpPr>
          <p:cNvPr id="8" name="Rectangle 7" descr="Smile slide border color.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181C349-28A5-9EA2-5AD9-07AE81A15B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6D495-0407-CD1E-7CF2-B5727772E0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Mar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Mars slide border color.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8E266-EB39-0A9E-C76A-053B4434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B292-2800-583D-9EDE-02771F816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344EBE-C5DD-42C9-0773-5EF031398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Mar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EB4FE19-FF32-41DE-A8E0-B4805BD9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E300FE-0BEC-454E-9226-4BF426763D48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C2F67B6-6C8E-C641-86AA-C2F4428DDFA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8BBDD403-20C7-4B41-9D7D-4F367D174F2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1A8823-AC99-5D48-BD49-9E36441E3815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Mars slide border color.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43F37E-BEB7-9CA9-4E15-9F6907D9A5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F7325-7C1E-09BA-9DE1-BB358065CD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's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F8ABA-AA73-6F33-8CE3-7BA8AC03293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E30FD-1024-73E5-DDAE-CABD5B7F85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AE35381-62E7-8B45-DF09-9D52F4A458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0584" y="1149350"/>
            <a:ext cx="11710116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64D7CAF-E305-EFB7-1D4C-FC4028A019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00" y="2273300"/>
            <a:ext cx="3602038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15E9AF3-0F43-A8C7-9D9A-24B5C30D63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4188" y="2273300"/>
            <a:ext cx="3603625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DA81135-55B4-1CE3-4AAE-80204E5A91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26438" y="2273300"/>
            <a:ext cx="3602037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34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Purple slide border color. 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214BB-2C3F-E1E5-BDD0-C67B8300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28AE4-430E-D97E-BAB2-7E97E952C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8E3023-FCBD-DC65-9C52-8350A863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background">
            <a:extLst>
              <a:ext uri="{FF2B5EF4-FFF2-40B4-BE49-F238E27FC236}">
                <a16:creationId xmlns:a16="http://schemas.microsoft.com/office/drawing/2014/main" id="{CD41E53D-56D4-4C82-898B-01CE38AB7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6" cy="4913313"/>
            <a:chOff x="0" y="1009650"/>
            <a:chExt cx="12191996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0783BA-5DA2-994D-A7B2-8BDAECAFA190}"/>
                </a:ext>
              </a:extLst>
            </p:cNvPr>
            <p:cNvSpPr/>
            <p:nvPr userDrawn="1"/>
          </p:nvSpPr>
          <p:spPr>
            <a:xfrm>
              <a:off x="0" y="1009650"/>
              <a:ext cx="12191996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59EAF9B0-BE56-6748-B94F-D6A648A817D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2E90A3CE-0CBA-E54C-B9E6-033E94691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471B9F-0CD6-C044-9881-BAE1BF200229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Purple slide border color. 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6A55216-35F8-604A-0178-35EDF978E4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D7BF4-5C9B-4B50-0688-107EBA9E3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40" cy="5635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-Icons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ackground">
            <a:extLst>
              <a:ext uri="{FF2B5EF4-FFF2-40B4-BE49-F238E27FC236}">
                <a16:creationId xmlns:a16="http://schemas.microsoft.com/office/drawing/2014/main" id="{49E57066-5E26-4217-86BB-ED6E4B3CC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8C40F516-D969-6E4E-BF93-CCA70344A63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DFF49B2-D892-0D45-AB42-3AAD67C3E792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Purple slide border color. 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6D92E-6025-F398-40DC-9469712D63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5FC3-AE52-19A7-6F8A-323718978F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Orbit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Orbit slide border color.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65EC2-65B2-F233-2399-B91B20DC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B0F6-1D91-81B8-A937-F1A989006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B69D6-D4A2-83BE-46E9-1295904E1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Orbit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6C1638-F7A9-4E9D-BF49-37BD4311D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6" cy="4913313"/>
            <a:chOff x="0" y="1009650"/>
            <a:chExt cx="12191996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2F0230-E8CE-DC44-BE47-8907F62C997D}"/>
                </a:ext>
              </a:extLst>
            </p:cNvPr>
            <p:cNvSpPr/>
            <p:nvPr userDrawn="1"/>
          </p:nvSpPr>
          <p:spPr>
            <a:xfrm>
              <a:off x="0" y="1009650"/>
              <a:ext cx="12191996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E08B11CB-640D-E043-BAF5-A0C13F493AD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B3AE031-14EA-8D40-9418-E068CFCCEE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3153ED-10FE-2541-95D5-3FFD37931226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Orbit slide border color.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E05E46-9741-B3CF-1195-89E912118D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46F3E-9AF6-1A67-72BD-4E356152E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564E-12A4-425C-A283-B8B235FFF7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01751"/>
            <a:ext cx="6613109" cy="62356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Any slides that appear following this one are NOT approved for production use.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-----------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Please be sure to remove them before you publish this deck.</a:t>
            </a:r>
          </a:p>
        </p:txBody>
      </p:sp>
      <p:sp>
        <p:nvSpPr>
          <p:cNvPr id="4" name="Octagon 3">
            <a:extLst>
              <a:ext uri="{FF2B5EF4-FFF2-40B4-BE49-F238E27FC236}">
                <a16:creationId xmlns:a16="http://schemas.microsoft.com/office/drawing/2014/main" id="{A956A5A2-BB71-417D-9961-66F664368EAB}"/>
              </a:ext>
            </a:extLst>
          </p:cNvPr>
          <p:cNvSpPr/>
          <p:nvPr userDrawn="1"/>
        </p:nvSpPr>
        <p:spPr>
          <a:xfrm>
            <a:off x="7348648" y="978647"/>
            <a:ext cx="4360244" cy="4360244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STOP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1107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92DFA2-7EEB-8C00-E73B-389E1BA79C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720" y="6289500"/>
            <a:ext cx="4403682" cy="365125"/>
          </a:xfrm>
        </p:spPr>
        <p:txBody>
          <a:bodyPr l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FCC986-4AA5-4E78-ACB8-93296CE0E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551423"/>
            <a:ext cx="1003173" cy="60018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A3564EC-CE50-1549-B5F0-E1519DE3E6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720" y="3076506"/>
            <a:ext cx="67338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0BA1EB2-0EC6-804A-B029-2483E6FB35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720" y="3940166"/>
            <a:ext cx="6733876" cy="480131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302007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8B4B-8B58-E813-961C-064BC40AF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4963816-3C9D-6054-6D89-CCC3057C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D318C5-3473-9969-88C2-50B006423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720" y="3050435"/>
            <a:ext cx="67338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36C7969-22B7-9E94-E270-5F3C7A19AA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720" y="3914095"/>
            <a:ext cx="6733876" cy="480131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18122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's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F8ABA-AA73-6F33-8CE3-7BA8AC03293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E30FD-1024-73E5-DDAE-CABD5B7F85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AE35381-62E7-8B45-DF09-9D52F4A458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0584" y="1149350"/>
            <a:ext cx="11710116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64D7CAF-E305-EFB7-1D4C-FC4028A019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00" y="2273300"/>
            <a:ext cx="3602038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15E9AF3-0F43-A8C7-9D9A-24B5C30D63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4188" y="2273300"/>
            <a:ext cx="3603625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DA81135-55B4-1CE3-4AAE-80204E5A91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26438" y="2273300"/>
            <a:ext cx="3602037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9755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7105B5-A94F-CB29-5056-0F6BFD63F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1176338"/>
            <a:ext cx="11709400" cy="47259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B2C22-9842-790F-7012-5D5CBEC71E0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86CD2-EE78-2625-5844-0B9890040E6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3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7105B5-A94F-CB29-5056-0F6BFD63F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1176338"/>
            <a:ext cx="11709400" cy="47259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B2C22-9842-790F-7012-5D5CBEC71E0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86CD2-EE78-2625-5844-0B9890040E6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8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968E4-5FE5-20AF-7B20-87717025E7D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04F5B-AFFD-54FC-FAC0-F04384E1793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00D87FF-D51B-E8F3-39CF-9AEBFC357D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0584" y="1149350"/>
            <a:ext cx="11710116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A60269A-F2FF-A7E2-AD9F-9F08204AC6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1300" y="2273300"/>
            <a:ext cx="3602038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313B1EB-2063-E608-080C-CD55735352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4188" y="2273300"/>
            <a:ext cx="3603625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2F4C55E-AD63-A918-ED20-BC3E307C2D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26438" y="2273300"/>
            <a:ext cx="3602037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397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AC01-332B-D637-56B5-4AFC25E11D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19175-8EDF-5D9C-33EC-C8E2A197639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4F389A0-9950-789A-55A2-79B1DF20A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300" y="1176338"/>
            <a:ext cx="3602038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5A0F7C1-4F18-7077-33D5-3CBBB08D38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4188" y="1176338"/>
            <a:ext cx="3603625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1F26E50D-1254-9591-B5D4-BEC8293AB0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6438" y="1176338"/>
            <a:ext cx="3602037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31713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wo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500AE-6766-41B0-C029-EAE84059B51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A64CF-48E8-5FFF-28D2-E0495E1D7A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10A7AB1-FFCC-A45F-8D25-303B6F2A27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00" y="1149350"/>
            <a:ext cx="11709400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810F906-2DEE-3C9E-A8D5-9575D7745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1300" y="2273300"/>
            <a:ext cx="5668963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64ED81-5108-F3B8-4DD7-6ECCF59D78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1738" y="2273300"/>
            <a:ext cx="5668962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0480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65833-E42A-E620-7D83-55DACDE2518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F9A05-AD0B-20A1-596D-C0BA3D1F173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B56554-52F1-D18F-5827-F007C7E9F5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300" y="1176338"/>
            <a:ext cx="5668963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5AB646E-8298-41D3-BEB1-D7F0A7609C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1738" y="1176338"/>
            <a:ext cx="5668962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493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2F17-7061-DBE6-40F0-4CE0A9CEF9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7B6E1-BAB1-B598-78E0-7F84FE236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7105B5-A94F-CB29-5056-0F6BFD63F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1176338"/>
            <a:ext cx="11709400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4933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36402-0D38-2FE6-DABB-84869F8B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F2C0-30F8-DAE1-A01A-A77FC5374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68471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4A4BE7-29FE-EC65-CE2C-3F4AEC50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80BA3-E490-7BB8-44E4-2563732CE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485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quid slide border color.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BC82-2752-FE77-7E7B-D40EB348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0474-8FF5-26D4-FF3B-B8AA251B06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913E6-E833-A35B-D52D-6FC43B3AA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940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553C159-15C5-4143-902A-A2D9C8AD8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8DBF48-0EFD-7E4F-AAF0-AB1C4877B680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E1388B4C-0BAF-3342-B4C4-F8F3835171B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General Services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1589A14A-BBCF-BC41-8E4A-D55A4B8E1B3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3BDA1A-1CBB-8E43-A453-55D625CBA08B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Squid slide border color.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C5E90-B6A0-C44C-5B33-1A7116573C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E1ECED-EA93-EF92-CE3E-5CCF218353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016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quid slide border color.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67BF2-F07F-5F3F-475C-95CD1798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02FF-B2B6-C57F-26B1-0DD331F6C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29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968E4-5FE5-20AF-7B20-87717025E7D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04F5B-AFFD-54FC-FAC0-F04384E1793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00D87FF-D51B-E8F3-39CF-9AEBFC357D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0584" y="1149350"/>
            <a:ext cx="11710116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A60269A-F2FF-A7E2-AD9F-9F08204AC6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1300" y="2273300"/>
            <a:ext cx="3602038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313B1EB-2063-E608-080C-CD55735352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4188" y="2273300"/>
            <a:ext cx="3603625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2F4C55E-AD63-A918-ED20-BC3E307C2D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26438" y="2273300"/>
            <a:ext cx="3602037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6094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Galaxy slide border color.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5EDD2-E77A-C2D7-DFD4-A448A9D8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E0B2-F3AA-6FBC-AD07-99EDAC6C0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C323C8-2085-5822-7923-7CF461743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707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03AEA1F-5705-468C-87C7-8FB4BCBE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7" cy="4913313"/>
            <a:chOff x="0" y="1009650"/>
            <a:chExt cx="12191997" cy="49133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1F4C99-54C2-9541-8F43-762C964F1301}"/>
                </a:ext>
              </a:extLst>
            </p:cNvPr>
            <p:cNvSpPr/>
            <p:nvPr userDrawn="1"/>
          </p:nvSpPr>
          <p:spPr>
            <a:xfrm>
              <a:off x="0" y="1009650"/>
              <a:ext cx="12191997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A10370E-4F42-8241-BF9F-E9A72893EDA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E12F472C-8CA3-7949-8253-63E2F46D346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2AB3EF-8D29-0347-A0F4-5A920F8D6324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 descr="Galaxy slide border color.">
            <a:extLst>
              <a:ext uri="{FF2B5EF4-FFF2-40B4-BE49-F238E27FC236}">
                <a16:creationId xmlns:a16="http://schemas.microsoft.com/office/drawing/2014/main" id="{468A9567-E554-3010-2A38-DF450DDFF98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5FA43EF-49E4-74BC-21F0-D41D27599C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1FD56-C45F-424C-E9DB-ED23FAE2B3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68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Galaxy slide border color.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EB7E-691A-4FE3-71DE-02772BF286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F89A6-18DC-5D54-AD1E-DB0457474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234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Cosmo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Cosmos slide border color.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BC9C4-5B16-0446-1707-A098531C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DDB9-D31A-2698-9E06-EDBA42040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FB4B64-1C05-8022-8062-CE396DA9A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027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Cosmo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521E229-13FE-4FC3-B7C6-AA992DC78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6" cy="4913313"/>
            <a:chOff x="0" y="1009650"/>
            <a:chExt cx="12191996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487056-54C9-3C44-8A0E-E8A0308AD2EC}"/>
                </a:ext>
              </a:extLst>
            </p:cNvPr>
            <p:cNvSpPr/>
            <p:nvPr userDrawn="1"/>
          </p:nvSpPr>
          <p:spPr>
            <a:xfrm>
              <a:off x="0" y="1009650"/>
              <a:ext cx="12191996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69FAB93-C1F2-A245-90B4-C96C9D1826D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F0D628E-4994-3E4C-AFDD-4A6F01ABA7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83B396-C225-9E4D-8732-D5FC98F01E48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Cosmos slide border color.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41C9672-9F35-D403-7E93-A3EAF1A26E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0CF192-8158-0693-458E-D0BD5278E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707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Endor slide border color.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76095-762D-BE68-015D-91DF4C45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E23E1-65D3-108F-B7F0-D0FA7F50C0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4B0985-E6AB-7E04-B155-7041E5076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815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5BA133-69B9-4FF2-BD08-1396789390FF}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512C27-F57D-C04D-8C2E-2FBCFAEFE9E8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FAE0B215-B435-A046-AB52-3AC5CD6CB09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BB3FCFCA-86E9-6843-BBC5-696B46773C5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90F07F7-0ACA-744C-8676-DDDFF0EDD79A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Endor slide border color.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42A501-CFBB-7A93-52F3-AB8E94687A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BE29-5008-2D62-A19B-811CC5BED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292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-Classe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26ACD-3A5A-4C7B-BC05-7095F7FB342E}"/>
              </a:ext>
            </a:extLst>
          </p:cNvPr>
          <p:cNvGrpSpPr/>
          <p:nvPr userDrawn="1"/>
        </p:nvGrpSpPr>
        <p:grpSpPr>
          <a:xfrm>
            <a:off x="0" y="1009650"/>
            <a:ext cx="12191998" cy="4913313"/>
            <a:chOff x="0" y="1009650"/>
            <a:chExt cx="12191998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46AA92-8B71-8343-AF02-BAEECFD8F9E8}"/>
                </a:ext>
              </a:extLst>
            </p:cNvPr>
            <p:cNvSpPr/>
            <p:nvPr userDrawn="1"/>
          </p:nvSpPr>
          <p:spPr>
            <a:xfrm>
              <a:off x="0" y="1009650"/>
              <a:ext cx="12191998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C66A8FD4-AEDF-F246-ACD7-A4642BCCBD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A6DB7508-B76E-E744-9C55-92828693663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bg1"/>
                  </a:solidFill>
                </a:rPr>
                <a:t>Storage Classes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B7DB5F5-A7AF-224D-AD0A-3017FEAC6807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0EE8DD8F-3E33-DE49-A6C4-85510AAE51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44196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</p:grpSp>
      <p:sp>
        <p:nvSpPr>
          <p:cNvPr id="8" name="Rectangle 7" descr="Endor slide border color.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A0009A-07A1-B192-98C1-30731D62BA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A8E09-3949-0C42-F238-4E96EA21F5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34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T-Resource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0FB081C-3EA8-4CC9-AEAA-5A88FBEBA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BCC60938-B1D7-7642-B1A2-9236489D4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IoT Resources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42122E-0449-9146-A319-D11DF60C4F51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Endor slide border color.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92BB6-3B05-1293-CC06-6FDE345501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97408-F4F0-7E99-C730-19F388F4D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2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831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T-Thing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B27F948-4C88-4606-B600-4B5701E6D42F}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63DE121C-6773-A942-87BC-F4D427316A9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bg1"/>
                  </a:solidFill>
                </a:rPr>
                <a:t>IoT Things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0F07151-3D39-D647-9EC4-468CD7515165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Endor slide border color.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D450F-B073-2724-EFAB-1458FF83F7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6B9F3D-6443-1422-0F09-2FC88B705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3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AC01-332B-D637-56B5-4AFC25E11D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19175-8EDF-5D9C-33EC-C8E2A197639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4F389A0-9950-789A-55A2-79B1DF20A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300" y="1176338"/>
            <a:ext cx="3602038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5A0F7C1-4F18-7077-33D5-3CBBB08D38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4188" y="1176338"/>
            <a:ext cx="3603625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1F26E50D-1254-9591-B5D4-BEC8293AB0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6438" y="1176338"/>
            <a:ext cx="3602037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9040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mile slide border color.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EA197-D7E8-786F-1AA3-1FACE65C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D418F-7ECB-AD5F-D0C7-A97A14505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7719DA-11C0-89F7-1183-23DEE88B9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283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19C435-6317-4052-AE8D-DCE5DD735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8" cy="4913313"/>
            <a:chOff x="0" y="1009650"/>
            <a:chExt cx="12191998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F773F9-4F99-D942-BEBB-1593505C68C1}"/>
                </a:ext>
              </a:extLst>
            </p:cNvPr>
            <p:cNvSpPr/>
            <p:nvPr userDrawn="1"/>
          </p:nvSpPr>
          <p:spPr>
            <a:xfrm>
              <a:off x="0" y="1009650"/>
              <a:ext cx="12191998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1AF5CCA0-0690-374D-8772-DEF02BD7F54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BC98EB3-F74A-FD47-AF5D-6FDD457384E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EDFC34-7FFC-F543-BA55-50C9C7C48B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Smile slide border color.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2EE44F-067B-DDFC-C61E-4E44544741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7C87C-AFEA-994A-5677-D6E0BF66D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687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_Instances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B44E062-A77C-4F23-A531-4585F9B96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F41C06-25C4-FE46-A47C-4B60AE628A89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98499298-BDCA-EC42-BE59-1F8672E525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61EB6ED-D795-1747-A446-1C4C0434D81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78119F-F6F8-D44F-8ABE-419D35451573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E489E1A-1BF1-F242-86E2-9807F29A1BE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4049487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bg1"/>
                  </a:solidFill>
                </a:rPr>
                <a:t>Instances</a:t>
              </a:r>
            </a:p>
          </p:txBody>
        </p:sp>
      </p:grpSp>
      <p:sp>
        <p:nvSpPr>
          <p:cNvPr id="8" name="Rectangle 7" descr="Smile slide border color.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181C349-28A5-9EA2-5AD9-07AE81A15B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6D495-0407-CD1E-7CF2-B5727772E0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609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Mar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Mars slide border color.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8E266-EB39-0A9E-C76A-053B4434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B292-2800-583D-9EDE-02771F816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344EBE-C5DD-42C9-0773-5EF031398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946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Mar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2024583-6DB5-4311-B159-16D1BD2F9D2B}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E300FE-0BEC-454E-9226-4BF426763D48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C2F67B6-6C8E-C641-86AA-C2F4428DDFA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8BBDD403-20C7-4B41-9D7D-4F367D174F2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1A8823-AC99-5D48-BD49-9E36441E3815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Mars slide border color.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43F37E-BEB7-9CA9-4E15-9F6907D9A5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F7325-7C1E-09BA-9DE1-BB358065CD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337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Purple slide border color.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214BB-2C3F-E1E5-BDD0-C67B8300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28AE4-430E-D97E-BAB2-7E97E952C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8E3023-FCBD-DC65-9C52-8350A863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362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01CFA1-EDE7-4161-871E-4CAC0B8D1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4" cy="4913313"/>
            <a:chOff x="0" y="1009650"/>
            <a:chExt cx="12191994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0783BA-5DA2-994D-A7B2-8BDAECAFA190}"/>
                </a:ext>
              </a:extLst>
            </p:cNvPr>
            <p:cNvSpPr/>
            <p:nvPr userDrawn="1"/>
          </p:nvSpPr>
          <p:spPr>
            <a:xfrm>
              <a:off x="0" y="1009650"/>
              <a:ext cx="12191994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59EAF9B0-BE56-6748-B94F-D6A648A817D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2E90A3CE-0CBA-E54C-B9E6-033E94691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471B9F-0CD6-C044-9881-BAE1BF200229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Purple slide border color.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6A55216-35F8-604A-0178-35EDF978E4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D7BF4-5C9B-4B50-0688-107EBA9E3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351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-Icons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8DD151-86F3-4CB6-A7B7-D9F2CCB14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8C40F516-D969-6E4E-BF93-CCA70344A63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DFF49B2-D892-0D45-AB42-3AAD67C3E792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Purple slide border color.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6D92E-6025-F398-40DC-9469712D63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5FC3-AE52-19A7-6F8A-323718978F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7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9697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Orbit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Orbit slide border color.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65EC2-65B2-F233-2399-B91B20DC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B0F6-1D91-81B8-A937-F1A989006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B69D6-D4A2-83BE-46E9-1295904E1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137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Orbit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CDA8632-AEFC-4DBE-B8E9-555824BC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8" cy="4913313"/>
            <a:chOff x="0" y="1009650"/>
            <a:chExt cx="12191998" cy="4913313"/>
          </a:xfrm>
        </p:grpSpPr>
        <p:sp>
          <p:nvSpPr>
            <p:cNvPr id="4" name="Rectangle 3" descr="Persian green slide border color.">
              <a:extLst>
                <a:ext uri="{FF2B5EF4-FFF2-40B4-BE49-F238E27FC236}">
                  <a16:creationId xmlns:a16="http://schemas.microsoft.com/office/drawing/2014/main" id="{0E2F0230-E8CE-DC44-BE47-8907F62C997D}"/>
                </a:ext>
              </a:extLst>
            </p:cNvPr>
            <p:cNvSpPr/>
            <p:nvPr userDrawn="1"/>
          </p:nvSpPr>
          <p:spPr>
            <a:xfrm>
              <a:off x="0" y="1009650"/>
              <a:ext cx="12191998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E08B11CB-640D-E043-BAF5-A0C13F493AD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B3AE031-14EA-8D40-9418-E068CFCCEE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3153ED-10FE-2541-95D5-3FFD37931226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Orbit slide border color.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E05E46-9741-B3CF-1195-89E912118D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46F3E-9AF6-1A67-72BD-4E356152E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3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wo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500AE-6766-41B0-C029-EAE84059B51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A64CF-48E8-5FFF-28D2-E0495E1D7A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10A7AB1-FFCC-A45F-8D25-303B6F2A27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00" y="1149350"/>
            <a:ext cx="11709400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810F906-2DEE-3C9E-A8D5-9575D7745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1300" y="2273300"/>
            <a:ext cx="5668963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64ED81-5108-F3B8-4DD7-6ECCF59D78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1738" y="2273300"/>
            <a:ext cx="5668962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79362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564E-12A4-425C-A283-B8B235FFF7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01751"/>
            <a:ext cx="6613109" cy="62356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Any slides that appear following this one are NOT approved for production use.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-----------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Please be sure to remove them before you publish this deck.</a:t>
            </a:r>
          </a:p>
        </p:txBody>
      </p:sp>
      <p:sp>
        <p:nvSpPr>
          <p:cNvPr id="4" name="Octagon 3">
            <a:extLst>
              <a:ext uri="{FF2B5EF4-FFF2-40B4-BE49-F238E27FC236}">
                <a16:creationId xmlns:a16="http://schemas.microsoft.com/office/drawing/2014/main" id="{A956A5A2-BB71-417D-9961-66F664368EAB}"/>
              </a:ext>
            </a:extLst>
          </p:cNvPr>
          <p:cNvSpPr/>
          <p:nvPr userDrawn="1"/>
        </p:nvSpPr>
        <p:spPr>
          <a:xfrm>
            <a:off x="7348648" y="978647"/>
            <a:ext cx="4360244" cy="4360244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STOP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8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65833-E42A-E620-7D83-55DACDE2518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F9A05-AD0B-20A1-596D-C0BA3D1F173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B56554-52F1-D18F-5827-F007C7E9F5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300" y="1176338"/>
            <a:ext cx="5668963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5AB646E-8298-41D3-BEB1-D7F0A7609C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1738" y="1176338"/>
            <a:ext cx="5668962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437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2F17-7061-DBE6-40F0-4CE0A9CEF9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7B6E1-BAB1-B598-78E0-7F84FE236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7105B5-A94F-CB29-5056-0F6BFD63F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1176338"/>
            <a:ext cx="11709400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54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image" Target="../media/image5.png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7B2FC3-8AFF-AC61-2B5F-77B181CF3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6338002"/>
            <a:ext cx="365760" cy="219048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C649E9B-1B14-03BC-223A-A73E4C2CB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6B8CE38-9F29-7D57-6505-1D5D478DA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4" r:id="rId2"/>
    <p:sldLayoutId id="2147483816" r:id="rId3"/>
    <p:sldLayoutId id="2147483822" r:id="rId4"/>
    <p:sldLayoutId id="2147483819" r:id="rId5"/>
    <p:sldLayoutId id="2147483823" r:id="rId6"/>
    <p:sldLayoutId id="2147483821" r:id="rId7"/>
    <p:sldLayoutId id="2147483817" r:id="rId8"/>
    <p:sldLayoutId id="2147483818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814" r:id="rId17"/>
    <p:sldLayoutId id="2147483792" r:id="rId18"/>
    <p:sldLayoutId id="2147483793" r:id="rId19"/>
    <p:sldLayoutId id="2147483794" r:id="rId20"/>
    <p:sldLayoutId id="2147483796" r:id="rId21"/>
    <p:sldLayoutId id="2147483795" r:id="rId22"/>
    <p:sldLayoutId id="2147483797" r:id="rId23"/>
    <p:sldLayoutId id="2147483798" r:id="rId24"/>
    <p:sldLayoutId id="2147483799" r:id="rId25"/>
    <p:sldLayoutId id="2147483800" r:id="rId26"/>
    <p:sldLayoutId id="2147483813" r:id="rId27"/>
    <p:sldLayoutId id="2147483803" r:id="rId28"/>
    <p:sldLayoutId id="2147483804" r:id="rId29"/>
    <p:sldLayoutId id="2147483805" r:id="rId30"/>
    <p:sldLayoutId id="2147483806" r:id="rId31"/>
    <p:sldLayoutId id="2147483807" r:id="rId32"/>
    <p:sldLayoutId id="2147483808" r:id="rId33"/>
    <p:sldLayoutId id="2147483809" r:id="rId34"/>
    <p:sldLayoutId id="2147483863" r:id="rId3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CB2219-6841-1D92-4D69-CA13E468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6335089"/>
            <a:ext cx="348827" cy="208700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C649E9B-1B14-03BC-223A-A73E4C2CB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6B8CE38-9F29-7D57-6505-1D5D478DA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904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  <p:sldLayoutId id="2147483846" r:id="rId19"/>
    <p:sldLayoutId id="2147483847" r:id="rId20"/>
    <p:sldLayoutId id="2147483848" r:id="rId21"/>
    <p:sldLayoutId id="2147483849" r:id="rId22"/>
    <p:sldLayoutId id="2147483850" r:id="rId23"/>
    <p:sldLayoutId id="2147483851" r:id="rId24"/>
    <p:sldLayoutId id="2147483852" r:id="rId25"/>
    <p:sldLayoutId id="2147483853" r:id="rId26"/>
    <p:sldLayoutId id="2147483854" r:id="rId27"/>
    <p:sldLayoutId id="2147483855" r:id="rId28"/>
    <p:sldLayoutId id="2147483856" r:id="rId29"/>
    <p:sldLayoutId id="2147483857" r:id="rId30"/>
    <p:sldLayoutId id="2147483858" r:id="rId31"/>
    <p:sldLayoutId id="2147483859" r:id="rId32"/>
    <p:sldLayoutId id="2147483860" r:id="rId33"/>
    <p:sldLayoutId id="2147483861" r:id="rId34"/>
    <p:sldLayoutId id="2147483862" r:id="rId3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0C241C-A083-4A38-F231-B48ADD9F3B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ACC9B-4569-E004-64AC-68764CB8A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0" y="2535591"/>
            <a:ext cx="1312116" cy="909734"/>
          </a:xfrm>
          <a:prstGeom prst="rect">
            <a:avLst/>
          </a:prstGeom>
        </p:spPr>
      </p:pic>
      <p:sp>
        <p:nvSpPr>
          <p:cNvPr id="7" name="label6">
            <a:extLst>
              <a:ext uri="{FF2B5EF4-FFF2-40B4-BE49-F238E27FC236}">
                <a16:creationId xmlns:a16="http://schemas.microsoft.com/office/drawing/2014/main" id="{D93C92D9-11E4-1AD5-D314-74FD811A5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50" y="3467676"/>
            <a:ext cx="13672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CoinMarketCap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API Raw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0582C9-0F4B-DD83-51A2-390EC30B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036" y="2581444"/>
            <a:ext cx="818028" cy="818028"/>
          </a:xfrm>
          <a:prstGeom prst="rect">
            <a:avLst/>
          </a:prstGeom>
        </p:spPr>
      </p:pic>
      <p:sp>
        <p:nvSpPr>
          <p:cNvPr id="10" name="label6">
            <a:extLst>
              <a:ext uri="{FF2B5EF4-FFF2-40B4-BE49-F238E27FC236}">
                <a16:creationId xmlns:a16="http://schemas.microsoft.com/office/drawing/2014/main" id="{2A4A087B-1487-5D8F-16FA-981A107B8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781" y="3488192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979E70-CD31-6280-EEA9-F48D3ED0135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497166" y="2990458"/>
            <a:ext cx="1171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label6">
            <a:extLst>
              <a:ext uri="{FF2B5EF4-FFF2-40B4-BE49-F238E27FC236}">
                <a16:creationId xmlns:a16="http://schemas.microsoft.com/office/drawing/2014/main" id="{9D95D726-4C4E-39E4-CDFA-1D9F94669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850" y="2604240"/>
            <a:ext cx="15065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Get API Raw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8BE548-541C-FF7B-F0F7-43DF74EA6F93}"/>
              </a:ext>
            </a:extLst>
          </p:cNvPr>
          <p:cNvCxnSpPr>
            <a:cxnSpLocks/>
          </p:cNvCxnSpPr>
          <p:nvPr/>
        </p:nvCxnSpPr>
        <p:spPr>
          <a:xfrm>
            <a:off x="3849380" y="3012053"/>
            <a:ext cx="1171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label6">
            <a:extLst>
              <a:ext uri="{FF2B5EF4-FFF2-40B4-BE49-F238E27FC236}">
                <a16:creationId xmlns:a16="http://schemas.microsoft.com/office/drawing/2014/main" id="{A4532554-5C60-D797-AD01-DD5807CD7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2064" y="2625835"/>
            <a:ext cx="15065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 Raw Data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CB1BE27-458A-75D1-6936-EC14F455CA32}"/>
              </a:ext>
            </a:extLst>
          </p:cNvPr>
          <p:cNvSpPr/>
          <p:nvPr/>
        </p:nvSpPr>
        <p:spPr>
          <a:xfrm>
            <a:off x="5090987" y="2304660"/>
            <a:ext cx="4646645" cy="14605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label6">
            <a:extLst>
              <a:ext uri="{FF2B5EF4-FFF2-40B4-BE49-F238E27FC236}">
                <a16:creationId xmlns:a16="http://schemas.microsoft.com/office/drawing/2014/main" id="{C3AC7F0D-4BE0-A064-82B8-C2EB68915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4396" y="1898958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Data Warehouse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3E5B9A7-FA68-A453-A57C-DBC810FF8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770" y="1026594"/>
            <a:ext cx="845238" cy="825327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D9971B-E3EA-2BF5-6D31-5BD1E4B2B95A}"/>
              </a:ext>
            </a:extLst>
          </p:cNvPr>
          <p:cNvSpPr/>
          <p:nvPr/>
        </p:nvSpPr>
        <p:spPr>
          <a:xfrm>
            <a:off x="5240189" y="2681380"/>
            <a:ext cx="1092809" cy="61815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Staging schema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9ED30D2-7D3B-7B13-92D5-09EF8FF6D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222" y="2587276"/>
            <a:ext cx="1174887" cy="806364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78133C5-B824-5885-12BC-D50AF4C909F3}"/>
              </a:ext>
            </a:extLst>
          </p:cNvPr>
          <p:cNvSpPr/>
          <p:nvPr/>
        </p:nvSpPr>
        <p:spPr>
          <a:xfrm>
            <a:off x="8506163" y="2697843"/>
            <a:ext cx="1092809" cy="61815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Prod schema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48B084-E83B-760C-9A10-CF7039BBC79B}"/>
              </a:ext>
            </a:extLst>
          </p:cNvPr>
          <p:cNvCxnSpPr>
            <a:cxnSpLocks/>
          </p:cNvCxnSpPr>
          <p:nvPr/>
        </p:nvCxnSpPr>
        <p:spPr>
          <a:xfrm>
            <a:off x="6399032" y="2982503"/>
            <a:ext cx="41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57D57E-05A0-BF21-55E6-D1D928C86554}"/>
              </a:ext>
            </a:extLst>
          </p:cNvPr>
          <p:cNvCxnSpPr>
            <a:cxnSpLocks/>
          </p:cNvCxnSpPr>
          <p:nvPr/>
        </p:nvCxnSpPr>
        <p:spPr>
          <a:xfrm>
            <a:off x="7985109" y="2982320"/>
            <a:ext cx="41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92EBED-53EE-A1E0-0096-BD90D32CB5DF}"/>
              </a:ext>
            </a:extLst>
          </p:cNvPr>
          <p:cNvCxnSpPr>
            <a:cxnSpLocks/>
          </p:cNvCxnSpPr>
          <p:nvPr/>
        </p:nvCxnSpPr>
        <p:spPr>
          <a:xfrm>
            <a:off x="9862288" y="2990458"/>
            <a:ext cx="659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2101174-656B-EB09-2834-5737ED9C0B29}"/>
              </a:ext>
            </a:extLst>
          </p:cNvPr>
          <p:cNvSpPr/>
          <p:nvPr/>
        </p:nvSpPr>
        <p:spPr>
          <a:xfrm>
            <a:off x="10604121" y="2304660"/>
            <a:ext cx="1308045" cy="14605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EE86615-4C3B-0C22-43F4-D35D70D43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5497" y="2476138"/>
            <a:ext cx="1071829" cy="1071829"/>
          </a:xfrm>
          <a:prstGeom prst="rect">
            <a:avLst/>
          </a:prstGeom>
        </p:spPr>
      </p:pic>
      <p:sp>
        <p:nvSpPr>
          <p:cNvPr id="43" name="label6">
            <a:extLst>
              <a:ext uri="{FF2B5EF4-FFF2-40B4-BE49-F238E27FC236}">
                <a16:creationId xmlns:a16="http://schemas.microsoft.com/office/drawing/2014/main" id="{589D6813-6053-7806-5A81-A03D8FC1F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8142" y="3467676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label6">
            <a:extLst>
              <a:ext uri="{FF2B5EF4-FFF2-40B4-BE49-F238E27FC236}">
                <a16:creationId xmlns:a16="http://schemas.microsoft.com/office/drawing/2014/main" id="{F6342F2A-3AEC-7826-7896-4A61D95E4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0492" y="1806624"/>
            <a:ext cx="1441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45" name="label6">
            <a:extLst>
              <a:ext uri="{FF2B5EF4-FFF2-40B4-BE49-F238E27FC236}">
                <a16:creationId xmlns:a16="http://schemas.microsoft.com/office/drawing/2014/main" id="{C437DBDD-52AF-9AD6-86E7-5D2BFBF25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996" y="2529581"/>
            <a:ext cx="15065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763009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Light-Background-Master">
  <a:themeElements>
    <a:clrScheme name="Architecture Icons Light Background">
      <a:dk1>
        <a:srgbClr val="000000"/>
      </a:dk1>
      <a:lt1>
        <a:srgbClr val="FFFFFF"/>
      </a:lt1>
      <a:dk2>
        <a:srgbClr val="232F3E"/>
      </a:dk2>
      <a:lt2>
        <a:srgbClr val="F1F3F3"/>
      </a:lt2>
      <a:accent1>
        <a:srgbClr val="ED7100"/>
      </a:accent1>
      <a:accent2>
        <a:srgbClr val="037F0C"/>
      </a:accent2>
      <a:accent3>
        <a:srgbClr val="D91515"/>
      </a:accent3>
      <a:accent4>
        <a:srgbClr val="F2F3F3"/>
      </a:accent4>
      <a:accent5>
        <a:srgbClr val="D5DBDB"/>
      </a:accent5>
      <a:accent6>
        <a:srgbClr val="0971D3"/>
      </a:accent6>
      <a:hlink>
        <a:srgbClr val="0971D3"/>
      </a:hlink>
      <a:folHlink>
        <a:srgbClr val="0971D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rk-Background-Master">
  <a:themeElements>
    <a:clrScheme name="Architecture Icons Dark Background">
      <a:dk1>
        <a:srgbClr val="000000"/>
      </a:dk1>
      <a:lt1>
        <a:srgbClr val="FFFFFF"/>
      </a:lt1>
      <a:dk2>
        <a:srgbClr val="232F3E"/>
      </a:dk2>
      <a:lt2>
        <a:srgbClr val="E7E6E6"/>
      </a:lt2>
      <a:accent1>
        <a:srgbClr val="FF9900"/>
      </a:accent1>
      <a:accent2>
        <a:srgbClr val="28AD32"/>
      </a:accent2>
      <a:accent3>
        <a:srgbClr val="EB6F6F"/>
      </a:accent3>
      <a:accent4>
        <a:srgbClr val="A5A5A5"/>
      </a:accent4>
      <a:accent5>
        <a:srgbClr val="D1D5DB"/>
      </a:accent5>
      <a:accent6>
        <a:srgbClr val="539FE5"/>
      </a:accent6>
      <a:hlink>
        <a:srgbClr val="539FE5"/>
      </a:hlink>
      <a:folHlink>
        <a:srgbClr val="539FE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148703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Light-Background-Master</vt:lpstr>
      <vt:lpstr>Dark-Background-Master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JM Reguyal</cp:lastModifiedBy>
  <cp:revision>3549</cp:revision>
  <dcterms:created xsi:type="dcterms:W3CDTF">2020-03-23T21:46:17Z</dcterms:created>
  <dcterms:modified xsi:type="dcterms:W3CDTF">2024-05-01T01:32:40Z</dcterms:modified>
</cp:coreProperties>
</file>