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" y="5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E8B0-9EF4-421A-B96C-6334D72036B1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9D699-5F5D-4263-BEF9-3314BCE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</a:t>
            </a:r>
            <a:r>
              <a:rPr lang="en-US" baseline="0" dirty="0"/>
              <a:t> == Continuous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9D699-5F5D-4263-BEF9-3314BCE68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Microsystems</a:t>
            </a:r>
            <a:r>
              <a:rPr lang="en-US" baseline="0" dirty="0"/>
              <a:t> allow use to start small with highly componentized systems, link the together, and scale them up and out as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9D699-5F5D-4263-BEF9-3314BCE68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1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blog/announcing-visual-studio-azure-tools-and-sdk-2-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Updates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Yeah, there’s been updates. That happens.</a:t>
            </a:r>
          </a:p>
        </p:txBody>
      </p:sp>
    </p:spTree>
    <p:extLst>
      <p:ext uri="{BB962C8B-B14F-4D97-AF65-F5344CB8AC3E}">
        <p14:creationId xmlns:p14="http://schemas.microsoft.com/office/powerpoint/2010/main" val="28600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Profiler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IN PREVIEW MODE</a:t>
            </a:r>
          </a:p>
          <a:p>
            <a:r>
              <a:rPr lang="en-US" dirty="0"/>
              <a:t>Get automatic performance diagnostics</a:t>
            </a:r>
          </a:p>
          <a:p>
            <a:r>
              <a:rPr lang="en-US" dirty="0"/>
              <a:t>Extends Azure Diagnostics and </a:t>
            </a:r>
            <a:r>
              <a:rPr lang="en-US" dirty="0" err="1"/>
              <a:t>AppInsights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2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KeyVault</a:t>
            </a:r>
            <a:r>
              <a:rPr lang="en-US" dirty="0"/>
              <a:t> for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</a:p>
          <a:p>
            <a:r>
              <a:rPr lang="en-US" dirty="0"/>
              <a:t>Makes it easier to manage Infrastructure as Code and CD Workflows</a:t>
            </a:r>
          </a:p>
        </p:txBody>
      </p:sp>
    </p:spTree>
    <p:extLst>
      <p:ext uri="{BB962C8B-B14F-4D97-AF65-F5344CB8AC3E}">
        <p14:creationId xmlns:p14="http://schemas.microsoft.com/office/powerpoint/2010/main" val="346329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App Service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multiple App Services at once</a:t>
            </a:r>
          </a:p>
          <a:p>
            <a:r>
              <a:rPr lang="en-US" dirty="0"/>
              <a:t>Helps with componentized (is that a word) systems.</a:t>
            </a:r>
          </a:p>
        </p:txBody>
      </p:sp>
    </p:spTree>
    <p:extLst>
      <p:ext uri="{BB962C8B-B14F-4D97-AF65-F5344CB8AC3E}">
        <p14:creationId xmlns:p14="http://schemas.microsoft.com/office/powerpoint/2010/main" val="288826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2015 Docker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Yeah. That’s </a:t>
            </a:r>
            <a:r>
              <a:rPr lang="en-US" dirty="0" err="1"/>
              <a:t>flippin</a:t>
            </a:r>
            <a:r>
              <a:rPr lang="en-US" dirty="0"/>
              <a:t> cool.</a:t>
            </a:r>
            <a:endParaRPr lang="en-US" b="1" dirty="0"/>
          </a:p>
          <a:p>
            <a:r>
              <a:rPr lang="en-US" dirty="0"/>
              <a:t>Build out your app in a </a:t>
            </a:r>
            <a:r>
              <a:rPr lang="en-US" dirty="0" err="1"/>
              <a:t>docker</a:t>
            </a:r>
            <a:r>
              <a:rPr lang="en-US" dirty="0"/>
              <a:t> container locally</a:t>
            </a:r>
          </a:p>
          <a:p>
            <a:r>
              <a:rPr lang="en-US" dirty="0"/>
              <a:t>Push it to an Azure Docker Host.</a:t>
            </a:r>
          </a:p>
          <a:p>
            <a:r>
              <a:rPr lang="en-US" dirty="0"/>
              <a:t>SWEET!</a:t>
            </a:r>
          </a:p>
        </p:txBody>
      </p:sp>
    </p:spTree>
    <p:extLst>
      <p:ext uri="{BB962C8B-B14F-4D97-AF65-F5344CB8AC3E}">
        <p14:creationId xmlns:p14="http://schemas.microsoft.com/office/powerpoint/2010/main" val="312558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Fabric Tools for Visual Studio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be honest, I thought we already had this…</a:t>
            </a:r>
          </a:p>
          <a:p>
            <a:r>
              <a:rPr lang="en-US" dirty="0"/>
              <a:t>Makes it easier to build Service Fabric Applications</a:t>
            </a:r>
          </a:p>
          <a:p>
            <a:r>
              <a:rPr lang="en-US" dirty="0"/>
              <a:t>What is Service Fabric? </a:t>
            </a:r>
          </a:p>
          <a:p>
            <a:pPr lvl="1"/>
            <a:r>
              <a:rPr lang="en-US" dirty="0"/>
              <a:t>It’s basically a layer in Azure for building out </a:t>
            </a:r>
            <a:r>
              <a:rPr lang="en-US" dirty="0" err="1"/>
              <a:t>MicroServices</a:t>
            </a:r>
            <a:r>
              <a:rPr lang="en-US" dirty="0"/>
              <a:t> and distributed systems.</a:t>
            </a:r>
          </a:p>
        </p:txBody>
      </p:sp>
    </p:spTree>
    <p:extLst>
      <p:ext uri="{BB962C8B-B14F-4D97-AF65-F5344CB8AC3E}">
        <p14:creationId xmlns:p14="http://schemas.microsoft.com/office/powerpoint/2010/main" val="429203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Microsoft announcement for more info!</a:t>
            </a:r>
          </a:p>
          <a:p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azure.microsoft.com/en-us/blog/announcing-visual-studio-azure-tools-and-sdk-2-9/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32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184</Words>
  <Application>Microsoft Office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Palatino Linotype</vt:lpstr>
      <vt:lpstr>Gallery</vt:lpstr>
      <vt:lpstr>Azure Updates</vt:lpstr>
      <vt:lpstr>Service Profiler Preview</vt:lpstr>
      <vt:lpstr>KeyVault for ARM</vt:lpstr>
      <vt:lpstr>Secondary App Service Creation</vt:lpstr>
      <vt:lpstr>VS 2015 Docker Preview</vt:lpstr>
      <vt:lpstr>Service Fabric Tools for Visual Studio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&amp; 2</dc:title>
  <dc:creator>Joe Reynolds</dc:creator>
  <cp:lastModifiedBy>Joe Reynolds</cp:lastModifiedBy>
  <cp:revision>11</cp:revision>
  <dcterms:created xsi:type="dcterms:W3CDTF">2016-04-16T03:31:27Z</dcterms:created>
  <dcterms:modified xsi:type="dcterms:W3CDTF">2016-04-16T05:56:09Z</dcterms:modified>
</cp:coreProperties>
</file>