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8600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multiple options for generating a virtual machine in azure</a:t>
            </a:r>
          </a:p>
        </p:txBody>
      </p:sp>
    </p:spTree>
    <p:extLst>
      <p:ext uri="{BB962C8B-B14F-4D97-AF65-F5344CB8AC3E}">
        <p14:creationId xmlns:p14="http://schemas.microsoft.com/office/powerpoint/2010/main" val="199611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long lab</a:t>
            </a:r>
          </a:p>
          <a:p>
            <a:r>
              <a:rPr lang="en-US" dirty="0"/>
              <a:t>My recommendation:</a:t>
            </a:r>
          </a:p>
          <a:p>
            <a:pPr lvl="1"/>
            <a:r>
              <a:rPr lang="en-US" dirty="0"/>
              <a:t>The first three tasks are the one you are most likely to do regularly.</a:t>
            </a:r>
          </a:p>
          <a:p>
            <a:pPr lvl="1"/>
            <a:r>
              <a:rPr lang="en-US" dirty="0"/>
              <a:t>Focus on completing those, then if there is time</a:t>
            </a:r>
            <a:r>
              <a:rPr lang="en-US"/>
              <a:t>, move on to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0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pair up or work </a:t>
            </a:r>
            <a:r>
              <a:rPr lang="en-US"/>
              <a:t>in groups.</a:t>
            </a:r>
          </a:p>
        </p:txBody>
      </p:sp>
    </p:spTree>
    <p:extLst>
      <p:ext uri="{BB962C8B-B14F-4D97-AF65-F5344CB8AC3E}">
        <p14:creationId xmlns:p14="http://schemas.microsoft.com/office/powerpoint/2010/main" val="3959700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72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Palatino Linotype</vt:lpstr>
      <vt:lpstr>Gallery</vt:lpstr>
      <vt:lpstr>Lab 4</vt:lpstr>
      <vt:lpstr>Objective</vt:lpstr>
      <vt:lpstr>Before you begin</vt:lpstr>
      <vt:lpstr>Lab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&amp; 2</dc:title>
  <dc:creator>Joe Reynolds</dc:creator>
  <cp:lastModifiedBy>Joe Reynolds</cp:lastModifiedBy>
  <cp:revision>10</cp:revision>
  <dcterms:created xsi:type="dcterms:W3CDTF">2016-04-16T03:31:27Z</dcterms:created>
  <dcterms:modified xsi:type="dcterms:W3CDTF">2016-04-16T06:34:19Z</dcterms:modified>
</cp:coreProperties>
</file>