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asy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&amp;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and Configuring 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8600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your Environment configured</a:t>
            </a:r>
          </a:p>
          <a:p>
            <a:r>
              <a:rPr lang="en-US" dirty="0"/>
              <a:t>Visual Studio 2015</a:t>
            </a:r>
          </a:p>
          <a:p>
            <a:r>
              <a:rPr lang="en-US" dirty="0"/>
              <a:t>Azure SDK</a:t>
            </a:r>
          </a:p>
        </p:txBody>
      </p:sp>
    </p:spTree>
    <p:extLst>
      <p:ext uri="{BB962C8B-B14F-4D97-AF65-F5344CB8AC3E}">
        <p14:creationId xmlns:p14="http://schemas.microsoft.com/office/powerpoint/2010/main" val="9991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your license set up</a:t>
            </a:r>
          </a:p>
          <a:p>
            <a:r>
              <a:rPr lang="en-US" dirty="0"/>
              <a:t>Azure license is required!</a:t>
            </a:r>
          </a:p>
        </p:txBody>
      </p:sp>
    </p:spTree>
    <p:extLst>
      <p:ext uri="{BB962C8B-B14F-4D97-AF65-F5344CB8AC3E}">
        <p14:creationId xmlns:p14="http://schemas.microsoft.com/office/powerpoint/2010/main" val="34632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i="1" dirty="0"/>
              <a:t>should</a:t>
            </a:r>
            <a:r>
              <a:rPr lang="en-US" dirty="0"/>
              <a:t>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fear!</a:t>
            </a:r>
          </a:p>
          <a:p>
            <a:r>
              <a:rPr lang="en-US" dirty="0"/>
              <a:t>If you’re not fully configured, we’re here to help.</a:t>
            </a:r>
          </a:p>
          <a:p>
            <a:r>
              <a:rPr lang="en-US" dirty="0"/>
              <a:t>Extra rooms have also been assigned.</a:t>
            </a:r>
          </a:p>
        </p:txBody>
      </p:sp>
    </p:spTree>
    <p:extLst>
      <p:ext uri="{BB962C8B-B14F-4D97-AF65-F5344CB8AC3E}">
        <p14:creationId xmlns:p14="http://schemas.microsoft.com/office/powerpoint/2010/main" val="28882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having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a VM</a:t>
            </a:r>
          </a:p>
          <a:p>
            <a:r>
              <a:rPr lang="en-US" dirty="0">
                <a:hlinkClick r:id="rId2"/>
              </a:rPr>
              <a:t>http://bit.ly/EasyVm</a:t>
            </a:r>
            <a:r>
              <a:rPr lang="en-US" dirty="0"/>
              <a:t> - Has Visual Studio and Azure SDK – you just need to activate your Azure license and you’re set!</a:t>
            </a:r>
          </a:p>
          <a:p>
            <a:r>
              <a:rPr lang="en-US" b="1" dirty="0"/>
              <a:t>Just remember to turn it off when you finish</a:t>
            </a:r>
          </a:p>
        </p:txBody>
      </p:sp>
    </p:spTree>
    <p:extLst>
      <p:ext uri="{BB962C8B-B14F-4D97-AF65-F5344CB8AC3E}">
        <p14:creationId xmlns:p14="http://schemas.microsoft.com/office/powerpoint/2010/main" val="312558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work…</a:t>
            </a:r>
          </a:p>
        </p:txBody>
      </p:sp>
    </p:spTree>
    <p:extLst>
      <p:ext uri="{BB962C8B-B14F-4D97-AF65-F5344CB8AC3E}">
        <p14:creationId xmlns:p14="http://schemas.microsoft.com/office/powerpoint/2010/main" val="42920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32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103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Lab 1 &amp; 2</vt:lpstr>
      <vt:lpstr>Lab 1</vt:lpstr>
      <vt:lpstr>Lab 2</vt:lpstr>
      <vt:lpstr>Configuration should be done</vt:lpstr>
      <vt:lpstr>If you’re having trouble</vt:lpstr>
      <vt:lpstr>Lab work…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&amp; 2</dc:title>
  <dc:creator>Joe Reynolds</dc:creator>
  <cp:lastModifiedBy>Joe Reynolds</cp:lastModifiedBy>
  <cp:revision>7</cp:revision>
  <dcterms:created xsi:type="dcterms:W3CDTF">2016-04-16T03:31:27Z</dcterms:created>
  <dcterms:modified xsi:type="dcterms:W3CDTF">2016-04-16T04:24:06Z</dcterms:modified>
</cp:coreProperties>
</file>