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0" d="100"/>
          <a:sy n="40" d="100"/>
        </p:scale>
        <p:origin x="36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Deploy a Web Application to Azure</a:t>
            </a:r>
          </a:p>
        </p:txBody>
      </p:sp>
    </p:spTree>
    <p:extLst>
      <p:ext uri="{BB962C8B-B14F-4D97-AF65-F5344CB8AC3E}">
        <p14:creationId xmlns:p14="http://schemas.microsoft.com/office/powerpoint/2010/main" val="286009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web application</a:t>
            </a:r>
          </a:p>
          <a:p>
            <a:r>
              <a:rPr lang="en-US" dirty="0"/>
              <a:t>Create a SQL DB</a:t>
            </a:r>
          </a:p>
          <a:p>
            <a:r>
              <a:rPr lang="en-US" dirty="0"/>
              <a:t>Deploy your web app</a:t>
            </a:r>
          </a:p>
          <a:p>
            <a:r>
              <a:rPr lang="en-US" dirty="0"/>
              <a:t>Change and redeploy your web app</a:t>
            </a:r>
          </a:p>
          <a:p>
            <a:r>
              <a:rPr lang="en-US" dirty="0"/>
              <a:t>Tour the Azure Portal</a:t>
            </a:r>
          </a:p>
          <a:p>
            <a:r>
              <a:rPr lang="en-US" dirty="0"/>
              <a:t>Delete old resources</a:t>
            </a:r>
          </a:p>
        </p:txBody>
      </p:sp>
    </p:spTree>
    <p:extLst>
      <p:ext uri="{BB962C8B-B14F-4D97-AF65-F5344CB8AC3E}">
        <p14:creationId xmlns:p14="http://schemas.microsoft.com/office/powerpoint/2010/main" val="199611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minor catches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Naming</a:t>
            </a:r>
          </a:p>
          <a:p>
            <a:pPr lvl="1"/>
            <a:r>
              <a:rPr lang="en-US" dirty="0"/>
              <a:t>The walkthrough assumes you are typing things exactly as it says. If you are not – make adjustments as necessary.</a:t>
            </a:r>
          </a:p>
          <a:p>
            <a:pPr lvl="1"/>
            <a:r>
              <a:rPr lang="en-US" dirty="0"/>
              <a:t>Watch for paid\free options. Don’t spend money if you don’t have to.</a:t>
            </a:r>
          </a:p>
        </p:txBody>
      </p:sp>
    </p:spTree>
    <p:extLst>
      <p:ext uri="{BB962C8B-B14F-4D97-AF65-F5344CB8AC3E}">
        <p14:creationId xmlns:p14="http://schemas.microsoft.com/office/powerpoint/2010/main" val="388570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Feel free to pair up or work </a:t>
            </a:r>
            <a:r>
              <a:rPr lang="en-US"/>
              <a:t>in groups.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003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</TotalTime>
  <Words>87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Palatino Linotype</vt:lpstr>
      <vt:lpstr>Gallery</vt:lpstr>
      <vt:lpstr>Lab 3</vt:lpstr>
      <vt:lpstr>Objectives</vt:lpstr>
      <vt:lpstr>A few minor catches</vt:lpstr>
      <vt:lpstr>Lab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&amp; 2</dc:title>
  <dc:creator>Joe Reynolds</dc:creator>
  <cp:lastModifiedBy>Joe Reynolds</cp:lastModifiedBy>
  <cp:revision>9</cp:revision>
  <dcterms:created xsi:type="dcterms:W3CDTF">2016-04-16T03:31:27Z</dcterms:created>
  <dcterms:modified xsi:type="dcterms:W3CDTF">2016-04-16T06:02:07Z</dcterms:modified>
</cp:coreProperties>
</file>