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0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97" autoAdjust="0"/>
    <p:restoredTop sz="91642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Mark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582B11-42AB-4215-8DA9-EC708CAC2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Mark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22B70A4-E076-418D-B968-629DB2778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2" y="6458928"/>
            <a:ext cx="1809524" cy="4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proposals/records.md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DataDriven.Energ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://digitaltransformation.engineer/" TargetMode="External"/><Relationship Id="rId4" Type="http://schemas.openxmlformats.org/officeDocument/2006/relationships/hyperlink" Target="http://www.linkedin.com/in/MarkDataDriv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new features in C#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Mark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E0E0F1-BB7B-4663-B898-D18A9B1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6102F-C4BB-4B5F-8A6F-B70012CFF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https://github.com/dotnet/csharplang/blob/master/proposals/records.md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64600-9B39-41AA-AAA8-5BA4C14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CC00-5D01-4132-A394-5F2595A8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81A1-86A5-46D3-BB06-A1047EBB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395E-8F59-47A7-BD57-A5C091BC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are a way to create very lightweight classes that are just a collection of fields (POCO)</a:t>
            </a:r>
          </a:p>
          <a:p>
            <a:r>
              <a:rPr lang="en-US" dirty="0"/>
              <a:t>The Records syntax should allow implementation of these classes and structs with absolute minimum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D26EA-69FE-4695-8B0A-CE9ED11C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11E49-54B3-4C0C-B0CA-5FBA1020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Mark Reynolds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066560" y="1072115"/>
            <a:ext cx="4038600" cy="4846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Reynolds Vitae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Southwestern Energy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Lone Star College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 Driven Designs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Scan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Sikorsky Aircraft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 Dynamics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136664" y="3668471"/>
            <a:ext cx="6044284" cy="187522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Email</a:t>
            </a:r>
            <a:r>
              <a:rPr lang="en-US" sz="1800" dirty="0"/>
              <a:t>: </a:t>
            </a:r>
            <a:r>
              <a:rPr lang="en-US" sz="1800" dirty="0" err="1">
                <a:hlinkClick r:id="rId3"/>
              </a:rPr>
              <a:t>mark@DataDriven.Energy</a:t>
            </a:r>
            <a:r>
              <a:rPr lang="en-US" sz="1800" dirty="0"/>
              <a:t>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www.linkedin.com/in/MarkDataDriven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Twitter: @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MarkDataDriven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A6DE"/>
                </a:solidFill>
                <a:hlinkClick r:id="rId5"/>
              </a:rPr>
              <a:t>http://DigitalTransformation.Engineer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786"/>
            <a:ext cx="365760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8.1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8.2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VS2019 v16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8.3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Mark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275</TotalTime>
  <Words>859</Words>
  <Application>Microsoft Office PowerPoint</Application>
  <PresentationFormat>Widescreen</PresentationFormat>
  <Paragraphs>227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Records</vt:lpstr>
      <vt:lpstr>PowerPoint Presentation</vt:lpstr>
      <vt:lpstr>Mark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34</cp:revision>
  <dcterms:created xsi:type="dcterms:W3CDTF">2018-06-17T12:41:24Z</dcterms:created>
  <dcterms:modified xsi:type="dcterms:W3CDTF">2019-04-11T15:24:15Z</dcterms:modified>
</cp:coreProperties>
</file>