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2F3C-4E6D-4CCC-A2B2-973E16DA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8.1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8.2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VS2019 v16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8.3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260</TotalTime>
  <Words>787</Words>
  <Application>Microsoft Office PowerPoint</Application>
  <PresentationFormat>Widescreen</PresentationFormat>
  <Paragraphs>219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30</cp:revision>
  <dcterms:created xsi:type="dcterms:W3CDTF">2018-06-17T12:41:24Z</dcterms:created>
  <dcterms:modified xsi:type="dcterms:W3CDTF">2019-01-18T21:12:07Z</dcterms:modified>
</cp:coreProperties>
</file>