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8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486" r:id="rId11"/>
    <p:sldId id="487" r:id="rId12"/>
    <p:sldId id="488" r:id="rId13"/>
    <p:sldId id="489" r:id="rId14"/>
    <p:sldId id="490" r:id="rId15"/>
    <p:sldId id="491" r:id="rId16"/>
    <p:sldId id="4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97" autoAdjust="0"/>
    <p:restoredTop sz="91642" autoAdjust="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582B11-42AB-4215-8DA9-EC708CAC2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22B70A4-E076-418D-B968-629DB2778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2" y="6458928"/>
            <a:ext cx="1809524" cy="4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DataDriven.Energ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hyperlink" Target="http://digitaltransformation.engineer/" TargetMode="External"/><Relationship Id="rId4" Type="http://schemas.openxmlformats.org/officeDocument/2006/relationships/hyperlink" Target="http://www.linkedin.com/in/MarkDataDriv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new features in C#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CEC17A-BB08-4BA9-9B22-6E1940D4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984" y="1762390"/>
            <a:ext cx="7352381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 Reynolds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066560" y="1072115"/>
            <a:ext cx="40386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Reynolds Vitae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Southwestern Energy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Lone Star College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 Driven Designs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Scan Systems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Sikorsky Aircraft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 Dynamics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136664" y="3668471"/>
            <a:ext cx="6044284" cy="18752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Email</a:t>
            </a:r>
            <a:r>
              <a:rPr lang="en-US" sz="1800" dirty="0"/>
              <a:t>: </a:t>
            </a:r>
            <a:r>
              <a:rPr lang="en-US" sz="1800" dirty="0" err="1">
                <a:hlinkClick r:id="rId3"/>
              </a:rPr>
              <a:t>mark@DataDriven.Energy</a:t>
            </a:r>
            <a:r>
              <a:rPr lang="en-US" sz="1800" dirty="0"/>
              <a:t>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www.linkedin.com/in/MarkDataDriven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Twitter: @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0A6DE"/>
                </a:solidFill>
                <a:hlinkClick r:id="rId5"/>
              </a:rPr>
              <a:t>http://DigitalTransformation.Engineer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786"/>
            <a:ext cx="365760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8.1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TBD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8.2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TBD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VS2019 v16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8.3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260</TotalTime>
  <Words>787</Words>
  <Application>Microsoft Office PowerPoint</Application>
  <PresentationFormat>Widescreen</PresentationFormat>
  <Paragraphs>219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31</cp:revision>
  <dcterms:created xsi:type="dcterms:W3CDTF">2018-06-17T12:41:24Z</dcterms:created>
  <dcterms:modified xsi:type="dcterms:W3CDTF">2019-01-18T21:24:29Z</dcterms:modified>
</cp:coreProperties>
</file>