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39"/>
  </p:notesMasterIdLst>
  <p:sldIdLst>
    <p:sldId id="256" r:id="rId2"/>
    <p:sldId id="484" r:id="rId3"/>
    <p:sldId id="466" r:id="rId4"/>
    <p:sldId id="452" r:id="rId5"/>
    <p:sldId id="457" r:id="rId6"/>
    <p:sldId id="455" r:id="rId7"/>
    <p:sldId id="441" r:id="rId8"/>
    <p:sldId id="485" r:id="rId9"/>
    <p:sldId id="458" r:id="rId10"/>
    <p:sldId id="508" r:id="rId11"/>
    <p:sldId id="486" r:id="rId12"/>
    <p:sldId id="487" r:id="rId13"/>
    <p:sldId id="488" r:id="rId14"/>
    <p:sldId id="489" r:id="rId15"/>
    <p:sldId id="490" r:id="rId16"/>
    <p:sldId id="491" r:id="rId17"/>
    <p:sldId id="494" r:id="rId18"/>
    <p:sldId id="495" r:id="rId19"/>
    <p:sldId id="497" r:id="rId20"/>
    <p:sldId id="496" r:id="rId21"/>
    <p:sldId id="498" r:id="rId22"/>
    <p:sldId id="499" r:id="rId23"/>
    <p:sldId id="500" r:id="rId24"/>
    <p:sldId id="501" r:id="rId25"/>
    <p:sldId id="502" r:id="rId26"/>
    <p:sldId id="503" r:id="rId27"/>
    <p:sldId id="504" r:id="rId28"/>
    <p:sldId id="505" r:id="rId29"/>
    <p:sldId id="506" r:id="rId30"/>
    <p:sldId id="507" r:id="rId31"/>
    <p:sldId id="509" r:id="rId32"/>
    <p:sldId id="510" r:id="rId33"/>
    <p:sldId id="511" r:id="rId34"/>
    <p:sldId id="512" r:id="rId35"/>
    <p:sldId id="513" r:id="rId36"/>
    <p:sldId id="514" r:id="rId37"/>
    <p:sldId id="42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BF7"/>
    <a:srgbClr val="003760"/>
    <a:srgbClr val="004F8A"/>
    <a:srgbClr val="0067B4"/>
    <a:srgbClr val="007DDA"/>
    <a:srgbClr val="008FFE"/>
    <a:srgbClr val="2DB5F3"/>
    <a:srgbClr val="3C4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097" autoAdjust="0"/>
    <p:restoredTop sz="91642" autoAdjust="0"/>
  </p:normalViewPr>
  <p:slideViewPr>
    <p:cSldViewPr snapToGrid="0">
      <p:cViewPr varScale="1">
        <p:scale>
          <a:sx n="54" d="100"/>
          <a:sy n="54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7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.NET 2002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 custLinFactNeighborX="-411" custLinFactNeighborY="8333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16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2019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49E6D25-76DF-498B-AF08-C5FAEC8CB57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FDEAAD-0D80-498A-8986-35DD351F342F}">
      <dgm:prSet phldrT="[Text]" custT="1"/>
      <dgm:spPr/>
      <dgm:t>
        <a:bodyPr/>
        <a:lstStyle/>
        <a:p>
          <a:r>
            <a:rPr lang="en-US" sz="2000" b="1" i="0" u="none" dirty="0">
              <a:latin typeface="+mj-lt"/>
            </a:rPr>
            <a:t>C# 1.0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2002</a:t>
          </a:r>
          <a:endParaRPr lang="en-US" sz="2000" b="1" dirty="0">
            <a:latin typeface="+mj-lt"/>
          </a:endParaRPr>
        </a:p>
      </dgm:t>
    </dgm:pt>
    <dgm:pt modelId="{6CE4C2B8-A2ED-408A-8BE1-42BD75B2EA35}" type="parTrans" cxnId="{E68D7328-8820-43B2-A825-68BF4B8F9113}">
      <dgm:prSet/>
      <dgm:spPr/>
      <dgm:t>
        <a:bodyPr/>
        <a:lstStyle/>
        <a:p>
          <a:endParaRPr lang="en-US"/>
        </a:p>
      </dgm:t>
    </dgm:pt>
    <dgm:pt modelId="{E3C6CDA5-A11E-44EE-B289-412B0F50770E}" type="sibTrans" cxnId="{E68D7328-8820-43B2-A825-68BF4B8F9113}">
      <dgm:prSet/>
      <dgm:spPr/>
      <dgm:t>
        <a:bodyPr/>
        <a:lstStyle/>
        <a:p>
          <a:endParaRPr lang="en-US"/>
        </a:p>
      </dgm:t>
    </dgm:pt>
    <dgm:pt modelId="{8804EE97-E3E7-4E78-A32A-395DAEA0DAF8}">
      <dgm:prSet phldrT="[Text]" custT="1"/>
      <dgm:spPr/>
      <dgm:t>
        <a:bodyPr/>
        <a:lstStyle/>
        <a:p>
          <a:r>
            <a:rPr lang="en-US" sz="2000" b="1" i="0" u="none" dirty="0">
              <a:latin typeface="+mj-lt"/>
            </a:rPr>
            <a:t>C# 4.0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2010</a:t>
          </a:r>
          <a:endParaRPr lang="en-US" sz="2000" b="1" dirty="0">
            <a:latin typeface="+mj-lt"/>
          </a:endParaRPr>
        </a:p>
      </dgm:t>
    </dgm:pt>
    <dgm:pt modelId="{7F8384DE-F32C-4A23-BF43-5C2540F0311F}" type="parTrans" cxnId="{F7E45A8B-B77A-417C-886F-DAFBF0088CD3}">
      <dgm:prSet/>
      <dgm:spPr/>
      <dgm:t>
        <a:bodyPr/>
        <a:lstStyle/>
        <a:p>
          <a:endParaRPr lang="en-US"/>
        </a:p>
      </dgm:t>
    </dgm:pt>
    <dgm:pt modelId="{634DDB1F-CAE1-49AC-A4FE-E9A2F962E6DB}" type="sibTrans" cxnId="{F7E45A8B-B77A-417C-886F-DAFBF0088CD3}">
      <dgm:prSet/>
      <dgm:spPr/>
      <dgm:t>
        <a:bodyPr/>
        <a:lstStyle/>
        <a:p>
          <a:endParaRPr lang="en-US"/>
        </a:p>
      </dgm:t>
    </dgm:pt>
    <dgm:pt modelId="{0DF34694-6254-4071-B5DF-BCF4271DC65D}">
      <dgm:prSet phldrT="[Text]"/>
      <dgm:spPr/>
      <dgm:t>
        <a:bodyPr/>
        <a:lstStyle/>
        <a:p>
          <a:r>
            <a:rPr lang="en-US" b="0" dirty="0" err="1">
              <a:latin typeface="+mn-lt"/>
            </a:rPr>
            <a:t>Async</a:t>
          </a:r>
          <a:r>
            <a:rPr lang="en-US" b="0" dirty="0">
              <a:latin typeface="+mn-lt"/>
            </a:rPr>
            <a:t> Features</a:t>
          </a:r>
        </a:p>
      </dgm:t>
    </dgm:pt>
    <dgm:pt modelId="{7854412E-89E1-4625-B707-338A5D38C849}" type="parTrans" cxnId="{48B45E35-995B-440F-B8B4-9CA770DBDC5D}">
      <dgm:prSet/>
      <dgm:spPr/>
      <dgm:t>
        <a:bodyPr/>
        <a:lstStyle/>
        <a:p>
          <a:endParaRPr lang="en-US"/>
        </a:p>
      </dgm:t>
    </dgm:pt>
    <dgm:pt modelId="{0425F854-748C-460B-8811-5276255C9856}" type="sibTrans" cxnId="{48B45E35-995B-440F-B8B4-9CA770DBDC5D}">
      <dgm:prSet/>
      <dgm:spPr/>
      <dgm:t>
        <a:bodyPr/>
        <a:lstStyle/>
        <a:p>
          <a:endParaRPr lang="en-US"/>
        </a:p>
      </dgm:t>
    </dgm:pt>
    <dgm:pt modelId="{78D4F7C9-7580-40BD-87CB-1348A1EF154B}">
      <dgm:prSet custT="1"/>
      <dgm:spPr/>
      <dgm:t>
        <a:bodyPr/>
        <a:lstStyle/>
        <a:p>
          <a:r>
            <a:rPr lang="en-US" sz="2000" b="1" i="0" u="none" dirty="0">
              <a:latin typeface="+mj-lt"/>
            </a:rPr>
            <a:t>C# 2.0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2005</a:t>
          </a:r>
          <a:endParaRPr lang="en-US" sz="2000" b="1" dirty="0">
            <a:latin typeface="+mj-lt"/>
          </a:endParaRPr>
        </a:p>
      </dgm:t>
    </dgm:pt>
    <dgm:pt modelId="{1B39557E-FAD8-41FB-9E46-3FCBA4205CA0}" type="parTrans" cxnId="{3B8B83FD-65D8-4B10-A5CF-E55384DBC076}">
      <dgm:prSet/>
      <dgm:spPr/>
      <dgm:t>
        <a:bodyPr/>
        <a:lstStyle/>
        <a:p>
          <a:endParaRPr lang="en-US"/>
        </a:p>
      </dgm:t>
    </dgm:pt>
    <dgm:pt modelId="{8269AA12-F7E2-42B7-BE0B-BF5982EB2F1C}" type="sibTrans" cxnId="{3B8B83FD-65D8-4B10-A5CF-E55384DBC076}">
      <dgm:prSet/>
      <dgm:spPr/>
      <dgm:t>
        <a:bodyPr/>
        <a:lstStyle/>
        <a:p>
          <a:endParaRPr lang="en-US"/>
        </a:p>
      </dgm:t>
    </dgm:pt>
    <dgm:pt modelId="{AEC233D0-65D7-47D1-8C01-971EE4ED1E12}">
      <dgm:prSet custT="1"/>
      <dgm:spPr/>
      <dgm:t>
        <a:bodyPr/>
        <a:lstStyle/>
        <a:p>
          <a:r>
            <a:rPr lang="en-US" sz="2000" b="1" i="0" u="none" dirty="0">
              <a:latin typeface="+mj-lt"/>
            </a:rPr>
            <a:t>C# 3.0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2005</a:t>
          </a:r>
          <a:endParaRPr lang="en-US" sz="2000" b="1" dirty="0">
            <a:latin typeface="+mj-lt"/>
          </a:endParaRPr>
        </a:p>
      </dgm:t>
    </dgm:pt>
    <dgm:pt modelId="{CEF6DD72-4D99-463F-AA2C-50783F790B87}" type="parTrans" cxnId="{75A8E57D-DDFB-4604-BE52-EB5255E245EF}">
      <dgm:prSet/>
      <dgm:spPr/>
      <dgm:t>
        <a:bodyPr/>
        <a:lstStyle/>
        <a:p>
          <a:endParaRPr lang="en-US"/>
        </a:p>
      </dgm:t>
    </dgm:pt>
    <dgm:pt modelId="{69706BBE-8124-4D71-95B3-E9DAA4D7F766}" type="sibTrans" cxnId="{75A8E57D-DDFB-4604-BE52-EB5255E245EF}">
      <dgm:prSet/>
      <dgm:spPr/>
      <dgm:t>
        <a:bodyPr/>
        <a:lstStyle/>
        <a:p>
          <a:endParaRPr lang="en-US"/>
        </a:p>
      </dgm:t>
    </dgm:pt>
    <dgm:pt modelId="{A8F1BAB9-9491-4D8B-AAE6-43B5B2635DCB}">
      <dgm:prSet custT="1"/>
      <dgm:spPr/>
      <dgm:t>
        <a:bodyPr/>
        <a:lstStyle/>
        <a:p>
          <a:r>
            <a:rPr lang="en-US" sz="2000" b="1" i="0" u="none" dirty="0">
              <a:latin typeface="+mj-lt"/>
            </a:rPr>
            <a:t>C# 5.0</a:t>
          </a:r>
          <a:br>
            <a:rPr lang="en-US" sz="2000" b="1" i="0" u="none" dirty="0">
              <a:latin typeface="+mj-lt"/>
            </a:rPr>
          </a:br>
          <a:r>
            <a:rPr lang="en-US" sz="2000" b="1" i="0" u="none" dirty="0">
              <a:latin typeface="+mj-lt"/>
            </a:rPr>
            <a:t>VS 2012</a:t>
          </a:r>
          <a:endParaRPr lang="en-US" sz="2000" b="1" dirty="0">
            <a:latin typeface="+mj-lt"/>
          </a:endParaRPr>
        </a:p>
      </dgm:t>
    </dgm:pt>
    <dgm:pt modelId="{1ABFFED2-3050-4811-B433-81D33A531952}" type="parTrans" cxnId="{C8095F2C-5F23-432C-8F82-ADFD7164C68E}">
      <dgm:prSet/>
      <dgm:spPr/>
      <dgm:t>
        <a:bodyPr/>
        <a:lstStyle/>
        <a:p>
          <a:endParaRPr lang="en-US"/>
        </a:p>
      </dgm:t>
    </dgm:pt>
    <dgm:pt modelId="{D2DCB364-5B1B-4170-A206-7E423501CC12}" type="sibTrans" cxnId="{C8095F2C-5F23-432C-8F82-ADFD7164C68E}">
      <dgm:prSet/>
      <dgm:spPr/>
      <dgm:t>
        <a:bodyPr/>
        <a:lstStyle/>
        <a:p>
          <a:endParaRPr lang="en-US"/>
        </a:p>
      </dgm:t>
    </dgm:pt>
    <dgm:pt modelId="{6DF4EA72-B7F1-4C09-8EF3-E05B0CC12D84}">
      <dgm:prSet/>
      <dgm:spPr/>
      <dgm:t>
        <a:bodyPr/>
        <a:lstStyle/>
        <a:p>
          <a:r>
            <a:rPr lang="en-US" b="0" dirty="0">
              <a:latin typeface="+mn-lt"/>
            </a:rPr>
            <a:t>Caller Information</a:t>
          </a:r>
        </a:p>
      </dgm:t>
    </dgm:pt>
    <dgm:pt modelId="{B3E3047E-2FDD-4623-8F1B-86D118C1B5C3}" type="parTrans" cxnId="{AB441EFA-8606-46C1-BD0F-0DA90A4FBAF3}">
      <dgm:prSet/>
      <dgm:spPr/>
      <dgm:t>
        <a:bodyPr/>
        <a:lstStyle/>
        <a:p>
          <a:endParaRPr lang="en-US"/>
        </a:p>
      </dgm:t>
    </dgm:pt>
    <dgm:pt modelId="{2017F9A8-C8CA-4070-B4F2-D873A194FFAF}" type="sibTrans" cxnId="{AB441EFA-8606-46C1-BD0F-0DA90A4FBAF3}">
      <dgm:prSet/>
      <dgm:spPr/>
      <dgm:t>
        <a:bodyPr/>
        <a:lstStyle/>
        <a:p>
          <a:endParaRPr lang="en-US"/>
        </a:p>
      </dgm:t>
    </dgm:pt>
    <dgm:pt modelId="{50843299-7AAA-49EF-B4B9-57D3F5EE1E27}">
      <dgm:prSet/>
      <dgm:spPr/>
      <dgm:t>
        <a:bodyPr/>
        <a:lstStyle/>
        <a:p>
          <a:r>
            <a:rPr lang="en-US" b="0" i="0" u="none" dirty="0">
              <a:latin typeface="+mn-lt"/>
            </a:rPr>
            <a:t>Dynamic (late) Binding</a:t>
          </a:r>
        </a:p>
      </dgm:t>
    </dgm:pt>
    <dgm:pt modelId="{78DC40BB-6AF6-42A8-BBDD-8334AC528871}" type="parTrans" cxnId="{46478640-BDC8-46D1-97A3-3A39FCA55069}">
      <dgm:prSet/>
      <dgm:spPr/>
      <dgm:t>
        <a:bodyPr/>
        <a:lstStyle/>
        <a:p>
          <a:endParaRPr lang="en-US"/>
        </a:p>
      </dgm:t>
    </dgm:pt>
    <dgm:pt modelId="{C1F58B09-CE30-4EDB-83C3-02175E2B3303}" type="sibTrans" cxnId="{46478640-BDC8-46D1-97A3-3A39FCA55069}">
      <dgm:prSet/>
      <dgm:spPr/>
      <dgm:t>
        <a:bodyPr/>
        <a:lstStyle/>
        <a:p>
          <a:endParaRPr lang="en-US"/>
        </a:p>
      </dgm:t>
    </dgm:pt>
    <dgm:pt modelId="{3812B405-0E4A-4236-BF06-E9AC71C1C045}">
      <dgm:prSet/>
      <dgm:spPr/>
      <dgm:t>
        <a:bodyPr/>
        <a:lstStyle/>
        <a:p>
          <a:r>
            <a:rPr lang="en-US" b="0" i="0" u="none" dirty="0">
              <a:latin typeface="+mn-lt"/>
            </a:rPr>
            <a:t>Generic Variance</a:t>
          </a:r>
        </a:p>
      </dgm:t>
    </dgm:pt>
    <dgm:pt modelId="{79792292-FC21-43B1-A481-95C7A1DE96F9}" type="parTrans" cxnId="{3F0FF86A-D95A-4FF7-8720-ACEEA411254C}">
      <dgm:prSet/>
      <dgm:spPr/>
      <dgm:t>
        <a:bodyPr/>
        <a:lstStyle/>
        <a:p>
          <a:endParaRPr lang="en-US"/>
        </a:p>
      </dgm:t>
    </dgm:pt>
    <dgm:pt modelId="{224674DA-CD57-4182-8FD2-565012C05805}" type="sibTrans" cxnId="{3F0FF86A-D95A-4FF7-8720-ACEEA411254C}">
      <dgm:prSet/>
      <dgm:spPr/>
      <dgm:t>
        <a:bodyPr/>
        <a:lstStyle/>
        <a:p>
          <a:endParaRPr lang="en-US"/>
        </a:p>
      </dgm:t>
    </dgm:pt>
    <dgm:pt modelId="{07A0E956-3930-4F08-9CAA-28DB505B3B5A}">
      <dgm:prSet/>
      <dgm:spPr/>
      <dgm:t>
        <a:bodyPr/>
        <a:lstStyle/>
        <a:p>
          <a:r>
            <a:rPr lang="en-US" b="0" i="0" u="none" dirty="0">
              <a:latin typeface="+mn-lt"/>
            </a:rPr>
            <a:t>Embedded Interop Types</a:t>
          </a:r>
        </a:p>
      </dgm:t>
    </dgm:pt>
    <dgm:pt modelId="{E60FFE2D-E215-44C2-AAC8-31C7DD63864D}" type="parTrans" cxnId="{F7427387-2F13-4870-94A8-2A97DD7B5313}">
      <dgm:prSet/>
      <dgm:spPr/>
      <dgm:t>
        <a:bodyPr/>
        <a:lstStyle/>
        <a:p>
          <a:endParaRPr lang="en-US"/>
        </a:p>
      </dgm:t>
    </dgm:pt>
    <dgm:pt modelId="{4152CF59-4ECC-411F-9215-210605E34FE5}" type="sibTrans" cxnId="{F7427387-2F13-4870-94A8-2A97DD7B5313}">
      <dgm:prSet/>
      <dgm:spPr/>
      <dgm:t>
        <a:bodyPr/>
        <a:lstStyle/>
        <a:p>
          <a:endParaRPr lang="en-US"/>
        </a:p>
      </dgm:t>
    </dgm:pt>
    <dgm:pt modelId="{872E3AA8-8E5D-4513-99E5-FF20A659EC62}">
      <dgm:prSet/>
      <dgm:spPr/>
      <dgm:t>
        <a:bodyPr/>
        <a:lstStyle/>
        <a:p>
          <a:r>
            <a:rPr lang="en-US" b="0" i="0" u="none" dirty="0">
              <a:latin typeface="+mn-lt"/>
            </a:rPr>
            <a:t>Anonymous</a:t>
          </a:r>
          <a:r>
            <a:rPr lang="en-US" b="0" i="0" u="none" baseline="0" dirty="0">
              <a:latin typeface="+mn-lt"/>
            </a:rPr>
            <a:t> Types</a:t>
          </a:r>
          <a:endParaRPr lang="en-US" b="0" i="0" u="none" dirty="0">
            <a:latin typeface="+mn-lt"/>
          </a:endParaRPr>
        </a:p>
      </dgm:t>
    </dgm:pt>
    <dgm:pt modelId="{3B3E27C3-10CA-49D2-90EB-F65FDE586DBE}" type="parTrans" cxnId="{B6DAB2C3-89BB-4A82-A98C-002EA11228BC}">
      <dgm:prSet/>
      <dgm:spPr/>
      <dgm:t>
        <a:bodyPr/>
        <a:lstStyle/>
        <a:p>
          <a:endParaRPr lang="en-US"/>
        </a:p>
      </dgm:t>
    </dgm:pt>
    <dgm:pt modelId="{A037216A-1244-44B8-B66B-DC3AC363DC7F}" type="sibTrans" cxnId="{B6DAB2C3-89BB-4A82-A98C-002EA11228BC}">
      <dgm:prSet/>
      <dgm:spPr/>
      <dgm:t>
        <a:bodyPr/>
        <a:lstStyle/>
        <a:p>
          <a:endParaRPr lang="en-US"/>
        </a:p>
      </dgm:t>
    </dgm:pt>
    <dgm:pt modelId="{4165D6DF-0A31-4E24-AD98-7282315F040D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Extension Methods</a:t>
          </a:r>
          <a:endParaRPr lang="en-US" b="0" i="0" u="none" dirty="0">
            <a:latin typeface="+mn-lt"/>
          </a:endParaRPr>
        </a:p>
      </dgm:t>
    </dgm:pt>
    <dgm:pt modelId="{0AA7B9B0-EC3D-4BEB-8B64-2D28DC247ACD}" type="parTrans" cxnId="{6C9802B8-3E0C-4C09-868F-7C472537DF73}">
      <dgm:prSet/>
      <dgm:spPr/>
      <dgm:t>
        <a:bodyPr/>
        <a:lstStyle/>
        <a:p>
          <a:endParaRPr lang="en-US"/>
        </a:p>
      </dgm:t>
    </dgm:pt>
    <dgm:pt modelId="{FF230FAC-1F07-4594-BBAC-351370CE9C09}" type="sibTrans" cxnId="{6C9802B8-3E0C-4C09-868F-7C472537DF73}">
      <dgm:prSet/>
      <dgm:spPr/>
      <dgm:t>
        <a:bodyPr/>
        <a:lstStyle/>
        <a:p>
          <a:endParaRPr lang="en-US"/>
        </a:p>
      </dgm:t>
    </dgm:pt>
    <dgm:pt modelId="{DA3D47D3-B0C2-45A7-B039-6A5D4E2A6B05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Query Methods</a:t>
          </a:r>
          <a:endParaRPr lang="en-US" b="0" i="0" u="none" dirty="0">
            <a:latin typeface="+mn-lt"/>
          </a:endParaRPr>
        </a:p>
      </dgm:t>
    </dgm:pt>
    <dgm:pt modelId="{2704C015-1E46-4255-8310-F20D274D7925}" type="parTrans" cxnId="{29F535B1-739D-4865-AD76-F47EB95EAFFB}">
      <dgm:prSet/>
      <dgm:spPr/>
      <dgm:t>
        <a:bodyPr/>
        <a:lstStyle/>
        <a:p>
          <a:endParaRPr lang="en-US"/>
        </a:p>
      </dgm:t>
    </dgm:pt>
    <dgm:pt modelId="{D3838E61-6772-4C06-B18E-1396DFD291CD}" type="sibTrans" cxnId="{29F535B1-739D-4865-AD76-F47EB95EAFFB}">
      <dgm:prSet/>
      <dgm:spPr/>
      <dgm:t>
        <a:bodyPr/>
        <a:lstStyle/>
        <a:p>
          <a:endParaRPr lang="en-US"/>
        </a:p>
      </dgm:t>
    </dgm:pt>
    <dgm:pt modelId="{56E1B3C3-5A1F-4BD5-9781-4FF4E99DB6EA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Lambda Expressions</a:t>
          </a:r>
          <a:endParaRPr lang="en-US" b="0" i="0" u="none" dirty="0">
            <a:latin typeface="+mn-lt"/>
          </a:endParaRPr>
        </a:p>
      </dgm:t>
    </dgm:pt>
    <dgm:pt modelId="{8F92A8FA-7E21-42AE-AFD9-FB376F7B7F55}" type="parTrans" cxnId="{4615605A-A71E-4EF0-8A75-40F9D9B5079D}">
      <dgm:prSet/>
      <dgm:spPr/>
      <dgm:t>
        <a:bodyPr/>
        <a:lstStyle/>
        <a:p>
          <a:endParaRPr lang="en-US"/>
        </a:p>
      </dgm:t>
    </dgm:pt>
    <dgm:pt modelId="{3910F1FE-6EAE-4427-8AE6-9622867A65C4}" type="sibTrans" cxnId="{4615605A-A71E-4EF0-8A75-40F9D9B5079D}">
      <dgm:prSet/>
      <dgm:spPr/>
      <dgm:t>
        <a:bodyPr/>
        <a:lstStyle/>
        <a:p>
          <a:endParaRPr lang="en-US"/>
        </a:p>
      </dgm:t>
    </dgm:pt>
    <dgm:pt modelId="{1176ED29-918B-4ED5-892A-6BE409F85636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Expression Trees</a:t>
          </a:r>
          <a:endParaRPr lang="en-US" b="0" i="0" u="none" dirty="0">
            <a:latin typeface="+mn-lt"/>
          </a:endParaRPr>
        </a:p>
      </dgm:t>
    </dgm:pt>
    <dgm:pt modelId="{F3D4BD21-D2D7-4F90-8E9B-A204BB970809}" type="parTrans" cxnId="{8A45AE85-DE08-4A49-B505-3E26E878B04E}">
      <dgm:prSet/>
      <dgm:spPr/>
      <dgm:t>
        <a:bodyPr/>
        <a:lstStyle/>
        <a:p>
          <a:endParaRPr lang="en-US"/>
        </a:p>
      </dgm:t>
    </dgm:pt>
    <dgm:pt modelId="{D276B676-A6BD-457E-9A1A-66A7BCF84EBC}" type="sibTrans" cxnId="{8A45AE85-DE08-4A49-B505-3E26E878B04E}">
      <dgm:prSet/>
      <dgm:spPr/>
      <dgm:t>
        <a:bodyPr/>
        <a:lstStyle/>
        <a:p>
          <a:endParaRPr lang="en-US"/>
        </a:p>
      </dgm:t>
    </dgm:pt>
    <dgm:pt modelId="{86B07A22-5558-49DD-95C0-FFA4E6E56C54}">
      <dgm:prSet/>
      <dgm:spPr/>
      <dgm:t>
        <a:bodyPr/>
        <a:lstStyle/>
        <a:p>
          <a:r>
            <a:rPr lang="en-US" b="0" i="0" u="none" dirty="0">
              <a:latin typeface="+mn-lt"/>
            </a:rPr>
            <a:t>Partial Methods</a:t>
          </a:r>
        </a:p>
      </dgm:t>
    </dgm:pt>
    <dgm:pt modelId="{72E54564-B193-47F1-98D3-EF9BE69DA2E5}" type="parTrans" cxnId="{B3963C44-1D61-4215-8304-472411887491}">
      <dgm:prSet/>
      <dgm:spPr/>
      <dgm:t>
        <a:bodyPr/>
        <a:lstStyle/>
        <a:p>
          <a:endParaRPr lang="en-US"/>
        </a:p>
      </dgm:t>
    </dgm:pt>
    <dgm:pt modelId="{B54E3C20-6A53-4A03-9A25-2FD59229BE0A}" type="sibTrans" cxnId="{B3963C44-1D61-4215-8304-472411887491}">
      <dgm:prSet/>
      <dgm:spPr/>
      <dgm:t>
        <a:bodyPr/>
        <a:lstStyle/>
        <a:p>
          <a:endParaRPr lang="en-US"/>
        </a:p>
      </dgm:t>
    </dgm:pt>
    <dgm:pt modelId="{B4187172-7F45-4975-AF6E-E5156AF98166}">
      <dgm:prSet/>
      <dgm:spPr/>
      <dgm:t>
        <a:bodyPr/>
        <a:lstStyle/>
        <a:p>
          <a:r>
            <a:rPr lang="en-US" b="0" i="0" u="none" dirty="0">
              <a:latin typeface="+mn-lt"/>
            </a:rPr>
            <a:t>Partial Types</a:t>
          </a:r>
        </a:p>
      </dgm:t>
    </dgm:pt>
    <dgm:pt modelId="{596CE752-47CB-4FEE-ABCC-45C74519AC9E}" type="parTrans" cxnId="{680F352C-2EBE-4823-96D7-048827EC7B80}">
      <dgm:prSet/>
      <dgm:spPr/>
      <dgm:t>
        <a:bodyPr/>
        <a:lstStyle/>
        <a:p>
          <a:endParaRPr lang="en-US"/>
        </a:p>
      </dgm:t>
    </dgm:pt>
    <dgm:pt modelId="{A4521F6C-404E-4A5F-AA4E-48CEB573AE07}" type="sibTrans" cxnId="{680F352C-2EBE-4823-96D7-048827EC7B80}">
      <dgm:prSet/>
      <dgm:spPr/>
      <dgm:t>
        <a:bodyPr/>
        <a:lstStyle/>
        <a:p>
          <a:endParaRPr lang="en-US"/>
        </a:p>
      </dgm:t>
    </dgm:pt>
    <dgm:pt modelId="{E634B886-2547-459A-A6E6-71A66052895C}">
      <dgm:prSet/>
      <dgm:spPr/>
      <dgm:t>
        <a:bodyPr/>
        <a:lstStyle/>
        <a:p>
          <a:r>
            <a:rPr lang="en-US" b="0" i="0" u="none" dirty="0">
              <a:latin typeface="+mn-lt"/>
            </a:rPr>
            <a:t>Anonymous Methods</a:t>
          </a:r>
        </a:p>
      </dgm:t>
    </dgm:pt>
    <dgm:pt modelId="{33D77986-B669-4111-A8B1-4DEA0FB44B61}" type="parTrans" cxnId="{8C6D0D98-511C-4895-AE7A-49345B73BFBD}">
      <dgm:prSet/>
      <dgm:spPr/>
      <dgm:t>
        <a:bodyPr/>
        <a:lstStyle/>
        <a:p>
          <a:endParaRPr lang="en-US"/>
        </a:p>
      </dgm:t>
    </dgm:pt>
    <dgm:pt modelId="{D2ED59E5-4B64-41A0-BB55-B95B425DBA48}" type="sibTrans" cxnId="{8C6D0D98-511C-4895-AE7A-49345B73BFBD}">
      <dgm:prSet/>
      <dgm:spPr/>
      <dgm:t>
        <a:bodyPr/>
        <a:lstStyle/>
        <a:p>
          <a:endParaRPr lang="en-US"/>
        </a:p>
      </dgm:t>
    </dgm:pt>
    <dgm:pt modelId="{3DA4D93C-009D-4F53-A1E1-AB9FCDBB38CC}">
      <dgm:prSet/>
      <dgm:spPr/>
      <dgm:t>
        <a:bodyPr/>
        <a:lstStyle/>
        <a:p>
          <a:r>
            <a:rPr lang="en-US" b="0" i="0" u="none" dirty="0">
              <a:latin typeface="+mn-lt"/>
            </a:rPr>
            <a:t>Iterators</a:t>
          </a:r>
        </a:p>
      </dgm:t>
    </dgm:pt>
    <dgm:pt modelId="{AD5A9A75-F5D0-416D-ABD7-14DEE33DF697}" type="parTrans" cxnId="{FA78B85C-A3D3-4AD2-AD04-7B98B1130A8B}">
      <dgm:prSet/>
      <dgm:spPr/>
      <dgm:t>
        <a:bodyPr/>
        <a:lstStyle/>
        <a:p>
          <a:endParaRPr lang="en-US"/>
        </a:p>
      </dgm:t>
    </dgm:pt>
    <dgm:pt modelId="{CD3A2D7E-455F-4223-BA58-E457BB2306EF}" type="sibTrans" cxnId="{FA78B85C-A3D3-4AD2-AD04-7B98B1130A8B}">
      <dgm:prSet/>
      <dgm:spPr/>
      <dgm:t>
        <a:bodyPr/>
        <a:lstStyle/>
        <a:p>
          <a:endParaRPr lang="en-US"/>
        </a:p>
      </dgm:t>
    </dgm:pt>
    <dgm:pt modelId="{A23C6FAE-BCE1-4C2F-BBB2-243DE25CB5FC}">
      <dgm:prSet/>
      <dgm:spPr/>
      <dgm:t>
        <a:bodyPr/>
        <a:lstStyle/>
        <a:p>
          <a:r>
            <a:rPr lang="en-US" b="0" i="0" u="none" dirty="0">
              <a:latin typeface="+mn-lt"/>
            </a:rPr>
            <a:t>Nullable</a:t>
          </a:r>
          <a:r>
            <a:rPr lang="en-US" b="0" i="0" u="none" baseline="0" dirty="0">
              <a:latin typeface="+mn-lt"/>
            </a:rPr>
            <a:t> Types</a:t>
          </a:r>
          <a:endParaRPr lang="en-US" b="0" i="0" u="none" dirty="0">
            <a:latin typeface="+mn-lt"/>
          </a:endParaRPr>
        </a:p>
      </dgm:t>
    </dgm:pt>
    <dgm:pt modelId="{50C18022-A68F-40D0-B067-0DAC674B7FCB}" type="parTrans" cxnId="{5DEB6A04-7865-4785-B386-0939A5708FA3}">
      <dgm:prSet/>
      <dgm:spPr/>
      <dgm:t>
        <a:bodyPr/>
        <a:lstStyle/>
        <a:p>
          <a:endParaRPr lang="en-US"/>
        </a:p>
      </dgm:t>
    </dgm:pt>
    <dgm:pt modelId="{18FD4A40-228F-461A-8CE4-F2D9FF824EF9}" type="sibTrans" cxnId="{5DEB6A04-7865-4785-B386-0939A5708FA3}">
      <dgm:prSet/>
      <dgm:spPr/>
      <dgm:t>
        <a:bodyPr/>
        <a:lstStyle/>
        <a:p>
          <a:endParaRPr lang="en-US"/>
        </a:p>
      </dgm:t>
    </dgm:pt>
    <dgm:pt modelId="{ABE1A088-AEC8-47BB-A5E7-FC5A18EAB30A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Private Setters</a:t>
          </a:r>
          <a:endParaRPr lang="en-US" b="0" i="0" u="none" dirty="0">
            <a:latin typeface="+mn-lt"/>
          </a:endParaRPr>
        </a:p>
      </dgm:t>
    </dgm:pt>
    <dgm:pt modelId="{726790CC-FCC1-4899-B197-092196DFD84C}" type="parTrans" cxnId="{73486957-5B04-49F3-8FBF-4B4422648EFD}">
      <dgm:prSet/>
      <dgm:spPr/>
      <dgm:t>
        <a:bodyPr/>
        <a:lstStyle/>
        <a:p>
          <a:endParaRPr lang="en-US"/>
        </a:p>
      </dgm:t>
    </dgm:pt>
    <dgm:pt modelId="{BA125AF5-8E7E-47A4-97E9-2AC444787214}" type="sibTrans" cxnId="{73486957-5B04-49F3-8FBF-4B4422648EFD}">
      <dgm:prSet/>
      <dgm:spPr/>
      <dgm:t>
        <a:bodyPr/>
        <a:lstStyle/>
        <a:p>
          <a:endParaRPr lang="en-US"/>
        </a:p>
      </dgm:t>
    </dgm:pt>
    <dgm:pt modelId="{459498D8-93E9-48CF-9196-4D4C7F7EAA8F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Delegates</a:t>
          </a:r>
          <a:endParaRPr lang="en-US" b="0" i="0" u="none" dirty="0">
            <a:latin typeface="+mn-lt"/>
          </a:endParaRPr>
        </a:p>
      </dgm:t>
    </dgm:pt>
    <dgm:pt modelId="{1DE3BB9B-27FD-477D-A105-BA16D7A4CF54}" type="parTrans" cxnId="{88DD9266-1EFC-40FE-ADDF-D060236BBA72}">
      <dgm:prSet/>
      <dgm:spPr/>
      <dgm:t>
        <a:bodyPr/>
        <a:lstStyle/>
        <a:p>
          <a:endParaRPr lang="en-US"/>
        </a:p>
      </dgm:t>
    </dgm:pt>
    <dgm:pt modelId="{609845C5-C05A-4149-BF51-44F1900B0283}" type="sibTrans" cxnId="{88DD9266-1EFC-40FE-ADDF-D060236BBA72}">
      <dgm:prSet/>
      <dgm:spPr/>
      <dgm:t>
        <a:bodyPr/>
        <a:lstStyle/>
        <a:p>
          <a:endParaRPr lang="en-US"/>
        </a:p>
      </dgm:t>
    </dgm:pt>
    <dgm:pt modelId="{B6984186-3C90-47FE-AF93-BB4883D22B7D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Variance</a:t>
          </a:r>
          <a:endParaRPr lang="en-US" b="0" i="0" u="none" dirty="0">
            <a:latin typeface="+mn-lt"/>
          </a:endParaRPr>
        </a:p>
      </dgm:t>
    </dgm:pt>
    <dgm:pt modelId="{72759F9B-AC2C-468C-A083-1AF6655DFBE4}" type="parTrans" cxnId="{6D580008-0763-4C35-B4C6-8D6C5DEFC488}">
      <dgm:prSet/>
      <dgm:spPr/>
      <dgm:t>
        <a:bodyPr/>
        <a:lstStyle/>
        <a:p>
          <a:endParaRPr lang="en-US"/>
        </a:p>
      </dgm:t>
    </dgm:pt>
    <dgm:pt modelId="{E3B662F5-E7F6-4606-8B7F-7B6B2D9EE562}" type="sibTrans" cxnId="{6D580008-0763-4C35-B4C6-8D6C5DEFC488}">
      <dgm:prSet/>
      <dgm:spPr/>
      <dgm:t>
        <a:bodyPr/>
        <a:lstStyle/>
        <a:p>
          <a:endParaRPr lang="en-US"/>
        </a:p>
      </dgm:t>
    </dgm:pt>
    <dgm:pt modelId="{E94726C4-8F63-4423-BA85-40FE1CFB0AC4}">
      <dgm:prSet/>
      <dgm:spPr/>
      <dgm:t>
        <a:bodyPr/>
        <a:lstStyle/>
        <a:p>
          <a:r>
            <a:rPr lang="en-US" b="0" i="0" u="none" baseline="0" dirty="0">
              <a:latin typeface="+mn-lt"/>
            </a:rPr>
            <a:t>Static Classes</a:t>
          </a:r>
          <a:endParaRPr lang="en-US" b="0" i="0" u="none" dirty="0">
            <a:latin typeface="+mn-lt"/>
          </a:endParaRPr>
        </a:p>
      </dgm:t>
    </dgm:pt>
    <dgm:pt modelId="{724114A1-7224-403A-92BF-2D555A784FCB}" type="parTrans" cxnId="{25209081-5E17-47A4-8B62-1D92AB5FA57A}">
      <dgm:prSet/>
      <dgm:spPr/>
      <dgm:t>
        <a:bodyPr/>
        <a:lstStyle/>
        <a:p>
          <a:endParaRPr lang="en-US"/>
        </a:p>
      </dgm:t>
    </dgm:pt>
    <dgm:pt modelId="{C773BB0C-FEC8-43A1-A894-BF89C3A44EEF}" type="sibTrans" cxnId="{25209081-5E17-47A4-8B62-1D92AB5FA57A}">
      <dgm:prSet/>
      <dgm:spPr/>
      <dgm:t>
        <a:bodyPr/>
        <a:lstStyle/>
        <a:p>
          <a:endParaRPr lang="en-US"/>
        </a:p>
      </dgm:t>
    </dgm:pt>
    <dgm:pt modelId="{7AA875B9-1489-4A97-A654-881469FB3701}">
      <dgm:prSet phldrT="[Text]"/>
      <dgm:spPr/>
      <dgm:t>
        <a:bodyPr/>
        <a:lstStyle/>
        <a:p>
          <a:r>
            <a:rPr lang="en-US" b="0" dirty="0">
              <a:latin typeface="+mn-lt"/>
            </a:rPr>
            <a:t>Basic Features</a:t>
          </a:r>
        </a:p>
      </dgm:t>
    </dgm:pt>
    <dgm:pt modelId="{5612BB2A-CFA9-42A7-9A11-44A7375E2CEB}" type="parTrans" cxnId="{A41504CF-B197-4178-80A4-5BF55E349BC5}">
      <dgm:prSet/>
      <dgm:spPr/>
      <dgm:t>
        <a:bodyPr/>
        <a:lstStyle/>
        <a:p>
          <a:endParaRPr lang="en-US"/>
        </a:p>
      </dgm:t>
    </dgm:pt>
    <dgm:pt modelId="{29687429-9DC3-4655-9057-86C07896A4B2}" type="sibTrans" cxnId="{A41504CF-B197-4178-80A4-5BF55E349BC5}">
      <dgm:prSet/>
      <dgm:spPr/>
      <dgm:t>
        <a:bodyPr/>
        <a:lstStyle/>
        <a:p>
          <a:endParaRPr lang="en-US"/>
        </a:p>
      </dgm:t>
    </dgm:pt>
    <dgm:pt modelId="{0152F919-490C-4F19-B123-80250BC13721}">
      <dgm:prSet/>
      <dgm:spPr/>
      <dgm:t>
        <a:bodyPr/>
        <a:lstStyle/>
        <a:p>
          <a:r>
            <a:rPr lang="en-US" b="0" i="0" u="none" dirty="0">
              <a:latin typeface="+mn-lt"/>
            </a:rPr>
            <a:t>Generics</a:t>
          </a:r>
          <a:endParaRPr lang="en-US" b="0" dirty="0">
            <a:latin typeface="+mn-lt"/>
          </a:endParaRPr>
        </a:p>
      </dgm:t>
    </dgm:pt>
    <dgm:pt modelId="{84977C31-5EF1-48B7-83EF-E5287F5A25ED}" type="parTrans" cxnId="{9AEAC551-D7E1-4D0A-BEA1-BF20EA1ACEDD}">
      <dgm:prSet/>
      <dgm:spPr/>
      <dgm:t>
        <a:bodyPr/>
        <a:lstStyle/>
        <a:p>
          <a:endParaRPr lang="en-US"/>
        </a:p>
      </dgm:t>
    </dgm:pt>
    <dgm:pt modelId="{BF1CE351-1098-4676-A28B-62EB90A587D5}" type="sibTrans" cxnId="{9AEAC551-D7E1-4D0A-BEA1-BF20EA1ACEDD}">
      <dgm:prSet/>
      <dgm:spPr/>
      <dgm:t>
        <a:bodyPr/>
        <a:lstStyle/>
        <a:p>
          <a:endParaRPr lang="en-US"/>
        </a:p>
      </dgm:t>
    </dgm:pt>
    <dgm:pt modelId="{8B24C5BA-D366-4CB2-ABFF-14918E24F933}">
      <dgm:prSet/>
      <dgm:spPr/>
      <dgm:t>
        <a:bodyPr/>
        <a:lstStyle/>
        <a:p>
          <a:r>
            <a:rPr lang="en-US" b="0" i="0" u="none" dirty="0">
              <a:latin typeface="+mn-lt"/>
            </a:rPr>
            <a:t>Implicit Variable</a:t>
          </a:r>
        </a:p>
      </dgm:t>
    </dgm:pt>
    <dgm:pt modelId="{395A24E0-4891-4B19-8E7D-A895123DD95F}" type="parTrans" cxnId="{2D129C2B-D259-47AA-9640-BB0475944D78}">
      <dgm:prSet/>
      <dgm:spPr/>
      <dgm:t>
        <a:bodyPr/>
        <a:lstStyle/>
        <a:p>
          <a:endParaRPr lang="en-US"/>
        </a:p>
      </dgm:t>
    </dgm:pt>
    <dgm:pt modelId="{3F99BD61-7737-482E-A160-40F23445E1AA}" type="sibTrans" cxnId="{2D129C2B-D259-47AA-9640-BB0475944D78}">
      <dgm:prSet/>
      <dgm:spPr/>
      <dgm:t>
        <a:bodyPr/>
        <a:lstStyle/>
        <a:p>
          <a:endParaRPr lang="en-US"/>
        </a:p>
      </dgm:t>
    </dgm:pt>
    <dgm:pt modelId="{56DAB4DE-C971-45F3-9912-F7A481552111}">
      <dgm:prSet/>
      <dgm:spPr/>
      <dgm:t>
        <a:bodyPr/>
        <a:lstStyle/>
        <a:p>
          <a:r>
            <a:rPr lang="en-US" b="0" i="0" u="none" dirty="0">
              <a:latin typeface="+mn-lt"/>
            </a:rPr>
            <a:t>Object Initializer</a:t>
          </a:r>
        </a:p>
      </dgm:t>
    </dgm:pt>
    <dgm:pt modelId="{59C624D2-28F0-4081-83BE-0582831BEA2B}" type="parTrans" cxnId="{D47AB1B4-80C8-4972-8376-59EF22386E9D}">
      <dgm:prSet/>
      <dgm:spPr/>
      <dgm:t>
        <a:bodyPr/>
        <a:lstStyle/>
        <a:p>
          <a:endParaRPr lang="en-US"/>
        </a:p>
      </dgm:t>
    </dgm:pt>
    <dgm:pt modelId="{40C80CFC-FA52-4FF6-B53D-9D5FD02AB28D}" type="sibTrans" cxnId="{D47AB1B4-80C8-4972-8376-59EF22386E9D}">
      <dgm:prSet/>
      <dgm:spPr/>
      <dgm:t>
        <a:bodyPr/>
        <a:lstStyle/>
        <a:p>
          <a:endParaRPr lang="en-US"/>
        </a:p>
      </dgm:t>
    </dgm:pt>
    <dgm:pt modelId="{5575C375-9FC4-4B75-9AEB-AC4A17298B8B}">
      <dgm:prSet/>
      <dgm:spPr/>
      <dgm:t>
        <a:bodyPr/>
        <a:lstStyle/>
        <a:p>
          <a:r>
            <a:rPr lang="en-US" b="0" i="0" u="none">
              <a:latin typeface="+mn-lt"/>
            </a:rPr>
            <a:t>Auto Properties</a:t>
          </a:r>
          <a:endParaRPr lang="en-US" b="0" i="0" u="none" dirty="0">
            <a:latin typeface="+mn-lt"/>
          </a:endParaRPr>
        </a:p>
      </dgm:t>
    </dgm:pt>
    <dgm:pt modelId="{9B0B192F-B51B-421B-A6C9-552F93C12473}" type="parTrans" cxnId="{1A370A9E-4A7D-4B4E-B83D-75633774D9E3}">
      <dgm:prSet/>
      <dgm:spPr/>
      <dgm:t>
        <a:bodyPr/>
        <a:lstStyle/>
        <a:p>
          <a:endParaRPr lang="en-US"/>
        </a:p>
      </dgm:t>
    </dgm:pt>
    <dgm:pt modelId="{AD63416D-A88F-42BC-A099-408ACF057B7D}" type="sibTrans" cxnId="{1A370A9E-4A7D-4B4E-B83D-75633774D9E3}">
      <dgm:prSet/>
      <dgm:spPr/>
      <dgm:t>
        <a:bodyPr/>
        <a:lstStyle/>
        <a:p>
          <a:endParaRPr lang="en-US"/>
        </a:p>
      </dgm:t>
    </dgm:pt>
    <dgm:pt modelId="{F5F03F9D-1DE8-40E1-BAD9-5A2C0206DD43}">
      <dgm:prSet/>
      <dgm:spPr/>
      <dgm:t>
        <a:bodyPr/>
        <a:lstStyle/>
        <a:p>
          <a:r>
            <a:rPr lang="en-US" b="0" i="0" u="none" dirty="0">
              <a:latin typeface="+mn-lt"/>
            </a:rPr>
            <a:t>Named\optional parameters</a:t>
          </a:r>
        </a:p>
      </dgm:t>
    </dgm:pt>
    <dgm:pt modelId="{816A17E2-0271-4B8D-97FE-26C838CAF26E}" type="parTrans" cxnId="{3C3AF67C-C985-4B2A-BCA4-AE86DA5F57EF}">
      <dgm:prSet/>
      <dgm:spPr/>
      <dgm:t>
        <a:bodyPr/>
        <a:lstStyle/>
        <a:p>
          <a:endParaRPr lang="en-US"/>
        </a:p>
      </dgm:t>
    </dgm:pt>
    <dgm:pt modelId="{D4D366B6-A594-4B34-9177-B5F9655D83AF}" type="sibTrans" cxnId="{3C3AF67C-C985-4B2A-BCA4-AE86DA5F57EF}">
      <dgm:prSet/>
      <dgm:spPr/>
      <dgm:t>
        <a:bodyPr/>
        <a:lstStyle/>
        <a:p>
          <a:endParaRPr lang="en-US"/>
        </a:p>
      </dgm:t>
    </dgm:pt>
    <dgm:pt modelId="{05EFB1EE-B6B8-4663-BDDE-81E08E8576F8}" type="pres">
      <dgm:prSet presAssocID="{949E6D25-76DF-498B-AF08-C5FAEC8CB572}" presName="Name0" presStyleCnt="0">
        <dgm:presLayoutVars>
          <dgm:dir/>
          <dgm:animLvl val="lvl"/>
          <dgm:resizeHandles val="exact"/>
        </dgm:presLayoutVars>
      </dgm:prSet>
      <dgm:spPr/>
    </dgm:pt>
    <dgm:pt modelId="{ED141468-8901-4733-8BE8-9F464635CD2C}" type="pres">
      <dgm:prSet presAssocID="{37FDEAAD-0D80-498A-8986-35DD351F342F}" presName="composite" presStyleCnt="0"/>
      <dgm:spPr/>
    </dgm:pt>
    <dgm:pt modelId="{0C634ABA-8C7F-48D7-932F-85E075C968A9}" type="pres">
      <dgm:prSet presAssocID="{37FDEAAD-0D80-498A-8986-35DD351F342F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E67F9F57-87EE-4593-9D13-9345F856E654}" type="pres">
      <dgm:prSet presAssocID="{37FDEAAD-0D80-498A-8986-35DD351F342F}" presName="desTx" presStyleLbl="alignAccFollowNode1" presStyleIdx="0" presStyleCnt="5">
        <dgm:presLayoutVars>
          <dgm:bulletEnabled val="1"/>
        </dgm:presLayoutVars>
      </dgm:prSet>
      <dgm:spPr/>
    </dgm:pt>
    <dgm:pt modelId="{DBF0A85C-4A28-4606-8DF1-5FB108CFDF72}" type="pres">
      <dgm:prSet presAssocID="{E3C6CDA5-A11E-44EE-B289-412B0F50770E}" presName="space" presStyleCnt="0"/>
      <dgm:spPr/>
    </dgm:pt>
    <dgm:pt modelId="{D5E5F92A-8AF4-4172-8DCA-969595280AB0}" type="pres">
      <dgm:prSet presAssocID="{78D4F7C9-7580-40BD-87CB-1348A1EF154B}" presName="composite" presStyleCnt="0"/>
      <dgm:spPr/>
    </dgm:pt>
    <dgm:pt modelId="{86A32E02-4D4A-4A30-8D03-7CFBFDEE13B3}" type="pres">
      <dgm:prSet presAssocID="{78D4F7C9-7580-40BD-87CB-1348A1EF154B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AB92F589-845D-4397-BB1F-7A95BA9E01C5}" type="pres">
      <dgm:prSet presAssocID="{78D4F7C9-7580-40BD-87CB-1348A1EF154B}" presName="desTx" presStyleLbl="alignAccFollowNode1" presStyleIdx="1" presStyleCnt="5">
        <dgm:presLayoutVars>
          <dgm:bulletEnabled val="1"/>
        </dgm:presLayoutVars>
      </dgm:prSet>
      <dgm:spPr/>
    </dgm:pt>
    <dgm:pt modelId="{82517591-724D-4BBA-98BA-40C91062961E}" type="pres">
      <dgm:prSet presAssocID="{8269AA12-F7E2-42B7-BE0B-BF5982EB2F1C}" presName="space" presStyleCnt="0"/>
      <dgm:spPr/>
    </dgm:pt>
    <dgm:pt modelId="{E25FA768-51D0-45B5-95DD-7EE36C704644}" type="pres">
      <dgm:prSet presAssocID="{AEC233D0-65D7-47D1-8C01-971EE4ED1E12}" presName="composite" presStyleCnt="0"/>
      <dgm:spPr/>
    </dgm:pt>
    <dgm:pt modelId="{DFF53A05-FAE2-4264-8634-AD76FF230992}" type="pres">
      <dgm:prSet presAssocID="{AEC233D0-65D7-47D1-8C01-971EE4ED1E12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93D7919E-6308-4EA3-A5D9-DBAF65B6A87E}" type="pres">
      <dgm:prSet presAssocID="{AEC233D0-65D7-47D1-8C01-971EE4ED1E12}" presName="desTx" presStyleLbl="alignAccFollowNode1" presStyleIdx="2" presStyleCnt="5">
        <dgm:presLayoutVars>
          <dgm:bulletEnabled val="1"/>
        </dgm:presLayoutVars>
      </dgm:prSet>
      <dgm:spPr/>
    </dgm:pt>
    <dgm:pt modelId="{55A45A27-0615-4104-AC6B-EBBBAAEB11F4}" type="pres">
      <dgm:prSet presAssocID="{69706BBE-8124-4D71-95B3-E9DAA4D7F766}" presName="space" presStyleCnt="0"/>
      <dgm:spPr/>
    </dgm:pt>
    <dgm:pt modelId="{87CF6F0C-84D0-4BFB-91B1-0EB6F2A14C04}" type="pres">
      <dgm:prSet presAssocID="{8804EE97-E3E7-4E78-A32A-395DAEA0DAF8}" presName="composite" presStyleCnt="0"/>
      <dgm:spPr/>
    </dgm:pt>
    <dgm:pt modelId="{DE4592BF-130F-4172-B0F2-3D5660F797EC}" type="pres">
      <dgm:prSet presAssocID="{8804EE97-E3E7-4E78-A32A-395DAEA0DAF8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684052B1-DED9-4F12-8F32-4377FAAB48C2}" type="pres">
      <dgm:prSet presAssocID="{8804EE97-E3E7-4E78-A32A-395DAEA0DAF8}" presName="desTx" presStyleLbl="alignAccFollowNode1" presStyleIdx="3" presStyleCnt="5">
        <dgm:presLayoutVars>
          <dgm:bulletEnabled val="1"/>
        </dgm:presLayoutVars>
      </dgm:prSet>
      <dgm:spPr/>
    </dgm:pt>
    <dgm:pt modelId="{D7A9FDC8-78CF-46EC-AB25-D2BAC71285E8}" type="pres">
      <dgm:prSet presAssocID="{634DDB1F-CAE1-49AC-A4FE-E9A2F962E6DB}" presName="space" presStyleCnt="0"/>
      <dgm:spPr/>
    </dgm:pt>
    <dgm:pt modelId="{E9E4CEB7-3ED7-4223-8AE0-07808E53193E}" type="pres">
      <dgm:prSet presAssocID="{A8F1BAB9-9491-4D8B-AAE6-43B5B2635DCB}" presName="composite" presStyleCnt="0"/>
      <dgm:spPr/>
    </dgm:pt>
    <dgm:pt modelId="{3DF38362-D306-479F-ACB1-EA7083C1C0D6}" type="pres">
      <dgm:prSet presAssocID="{A8F1BAB9-9491-4D8B-AAE6-43B5B2635DCB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FDC73AA1-ABEA-4BC8-8F9E-13839319A5EC}" type="pres">
      <dgm:prSet presAssocID="{A8F1BAB9-9491-4D8B-AAE6-43B5B2635DCB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5DEB6A04-7865-4785-B386-0939A5708FA3}" srcId="{78D4F7C9-7580-40BD-87CB-1348A1EF154B}" destId="{A23C6FAE-BCE1-4C2F-BBB2-243DE25CB5FC}" srcOrd="4" destOrd="0" parTransId="{50C18022-A68F-40D0-B067-0DAC674B7FCB}" sibTransId="{18FD4A40-228F-461A-8CE4-F2D9FF824EF9}"/>
    <dgm:cxn modelId="{E4686B04-40DF-491B-B586-1122CADC8414}" type="presOf" srcId="{AEC233D0-65D7-47D1-8C01-971EE4ED1E12}" destId="{DFF53A05-FAE2-4264-8634-AD76FF230992}" srcOrd="0" destOrd="0" presId="urn:microsoft.com/office/officeart/2005/8/layout/hList1"/>
    <dgm:cxn modelId="{6D580008-0763-4C35-B4C6-8D6C5DEFC488}" srcId="{78D4F7C9-7580-40BD-87CB-1348A1EF154B}" destId="{B6984186-3C90-47FE-AF93-BB4883D22B7D}" srcOrd="7" destOrd="0" parTransId="{72759F9B-AC2C-468C-A083-1AF6655DFBE4}" sibTransId="{E3B662F5-E7F6-4606-8B7F-7B6B2D9EE562}"/>
    <dgm:cxn modelId="{D02BC40A-D95B-4A9C-BF97-8607E26786E0}" type="presOf" srcId="{7AA875B9-1489-4A97-A654-881469FB3701}" destId="{E67F9F57-87EE-4593-9D13-9345F856E654}" srcOrd="0" destOrd="0" presId="urn:microsoft.com/office/officeart/2005/8/layout/hList1"/>
    <dgm:cxn modelId="{94E8D50A-79F4-4F7B-91AE-66C73895B19F}" type="presOf" srcId="{56E1B3C3-5A1F-4BD5-9781-4FF4E99DB6EA}" destId="{93D7919E-6308-4EA3-A5D9-DBAF65B6A87E}" srcOrd="0" destOrd="6" presId="urn:microsoft.com/office/officeart/2005/8/layout/hList1"/>
    <dgm:cxn modelId="{65E7EE1A-A809-42B6-A5A4-A9F977058D79}" type="presOf" srcId="{1176ED29-918B-4ED5-892A-6BE409F85636}" destId="{93D7919E-6308-4EA3-A5D9-DBAF65B6A87E}" srcOrd="0" destOrd="7" presId="urn:microsoft.com/office/officeart/2005/8/layout/hList1"/>
    <dgm:cxn modelId="{530FE11E-CEAB-4051-ADE3-A06E88739111}" type="presOf" srcId="{B4187172-7F45-4975-AF6E-E5156AF98166}" destId="{AB92F589-845D-4397-BB1F-7A95BA9E01C5}" srcOrd="0" destOrd="1" presId="urn:microsoft.com/office/officeart/2005/8/layout/hList1"/>
    <dgm:cxn modelId="{E68D7328-8820-43B2-A825-68BF4B8F9113}" srcId="{949E6D25-76DF-498B-AF08-C5FAEC8CB572}" destId="{37FDEAAD-0D80-498A-8986-35DD351F342F}" srcOrd="0" destOrd="0" parTransId="{6CE4C2B8-A2ED-408A-8BE1-42BD75B2EA35}" sibTransId="{E3C6CDA5-A11E-44EE-B289-412B0F50770E}"/>
    <dgm:cxn modelId="{2D129C2B-D259-47AA-9640-BB0475944D78}" srcId="{AEC233D0-65D7-47D1-8C01-971EE4ED1E12}" destId="{8B24C5BA-D366-4CB2-ABFF-14918E24F933}" srcOrd="0" destOrd="0" parTransId="{395A24E0-4891-4B19-8E7D-A895123DD95F}" sibTransId="{3F99BD61-7737-482E-A160-40F23445E1AA}"/>
    <dgm:cxn modelId="{4679242C-1CD3-44B7-ABE5-9DDF86AB6E63}" type="presOf" srcId="{A8F1BAB9-9491-4D8B-AAE6-43B5B2635DCB}" destId="{3DF38362-D306-479F-ACB1-EA7083C1C0D6}" srcOrd="0" destOrd="0" presId="urn:microsoft.com/office/officeart/2005/8/layout/hList1"/>
    <dgm:cxn modelId="{680F352C-2EBE-4823-96D7-048827EC7B80}" srcId="{78D4F7C9-7580-40BD-87CB-1348A1EF154B}" destId="{B4187172-7F45-4975-AF6E-E5156AF98166}" srcOrd="1" destOrd="0" parTransId="{596CE752-47CB-4FEE-ABCC-45C74519AC9E}" sibTransId="{A4521F6C-404E-4A5F-AA4E-48CEB573AE07}"/>
    <dgm:cxn modelId="{C8095F2C-5F23-432C-8F82-ADFD7164C68E}" srcId="{949E6D25-76DF-498B-AF08-C5FAEC8CB572}" destId="{A8F1BAB9-9491-4D8B-AAE6-43B5B2635DCB}" srcOrd="4" destOrd="0" parTransId="{1ABFFED2-3050-4811-B433-81D33A531952}" sibTransId="{D2DCB364-5B1B-4170-A206-7E423501CC12}"/>
    <dgm:cxn modelId="{48B45E35-995B-440F-B8B4-9CA770DBDC5D}" srcId="{A8F1BAB9-9491-4D8B-AAE6-43B5B2635DCB}" destId="{0DF34694-6254-4071-B5DF-BCF4271DC65D}" srcOrd="0" destOrd="0" parTransId="{7854412E-89E1-4625-B707-338A5D38C849}" sibTransId="{0425F854-748C-460B-8811-5276255C9856}"/>
    <dgm:cxn modelId="{46478640-BDC8-46D1-97A3-3A39FCA55069}" srcId="{8804EE97-E3E7-4E78-A32A-395DAEA0DAF8}" destId="{50843299-7AAA-49EF-B4B9-57D3F5EE1E27}" srcOrd="0" destOrd="0" parTransId="{78DC40BB-6AF6-42A8-BBDD-8334AC528871}" sibTransId="{C1F58B09-CE30-4EDB-83C3-02175E2B3303}"/>
    <dgm:cxn modelId="{FA78B85C-A3D3-4AD2-AD04-7B98B1130A8B}" srcId="{78D4F7C9-7580-40BD-87CB-1348A1EF154B}" destId="{3DA4D93C-009D-4F53-A1E1-AB9FCDBB38CC}" srcOrd="3" destOrd="0" parTransId="{AD5A9A75-F5D0-416D-ABD7-14DEE33DF697}" sibTransId="{CD3A2D7E-455F-4223-BA58-E457BB2306EF}"/>
    <dgm:cxn modelId="{B9685B41-734D-4D8C-8957-C8AD99956006}" type="presOf" srcId="{459498D8-93E9-48CF-9196-4D4C7F7EAA8F}" destId="{AB92F589-845D-4397-BB1F-7A95BA9E01C5}" srcOrd="0" destOrd="6" presId="urn:microsoft.com/office/officeart/2005/8/layout/hList1"/>
    <dgm:cxn modelId="{50526B61-64C4-4B5B-B861-918E1CE8F57C}" type="presOf" srcId="{8B24C5BA-D366-4CB2-ABFF-14918E24F933}" destId="{93D7919E-6308-4EA3-A5D9-DBAF65B6A87E}" srcOrd="0" destOrd="0" presId="urn:microsoft.com/office/officeart/2005/8/layout/hList1"/>
    <dgm:cxn modelId="{B3963C44-1D61-4215-8304-472411887491}" srcId="{AEC233D0-65D7-47D1-8C01-971EE4ED1E12}" destId="{86B07A22-5558-49DD-95C0-FFA4E6E56C54}" srcOrd="8" destOrd="0" parTransId="{72E54564-B193-47F1-98D3-EF9BE69DA2E5}" sibTransId="{B54E3C20-6A53-4A03-9A25-2FD59229BE0A}"/>
    <dgm:cxn modelId="{88254246-86F0-4904-BDC5-A035AC341CDA}" type="presOf" srcId="{78D4F7C9-7580-40BD-87CB-1348A1EF154B}" destId="{86A32E02-4D4A-4A30-8D03-7CFBFDEE13B3}" srcOrd="0" destOrd="0" presId="urn:microsoft.com/office/officeart/2005/8/layout/hList1"/>
    <dgm:cxn modelId="{88DD9266-1EFC-40FE-ADDF-D060236BBA72}" srcId="{78D4F7C9-7580-40BD-87CB-1348A1EF154B}" destId="{459498D8-93E9-48CF-9196-4D4C7F7EAA8F}" srcOrd="6" destOrd="0" parTransId="{1DE3BB9B-27FD-477D-A105-BA16D7A4CF54}" sibTransId="{609845C5-C05A-4149-BF51-44F1900B0283}"/>
    <dgm:cxn modelId="{3F0FF86A-D95A-4FF7-8720-ACEEA411254C}" srcId="{8804EE97-E3E7-4E78-A32A-395DAEA0DAF8}" destId="{3812B405-0E4A-4236-BF06-E9AC71C1C045}" srcOrd="2" destOrd="0" parTransId="{79792292-FC21-43B1-A481-95C7A1DE96F9}" sibTransId="{224674DA-CD57-4182-8FD2-565012C05805}"/>
    <dgm:cxn modelId="{366AE36B-73DA-4031-BBF4-D2F81EAC5742}" type="presOf" srcId="{3812B405-0E4A-4236-BF06-E9AC71C1C045}" destId="{684052B1-DED9-4F12-8F32-4377FAAB48C2}" srcOrd="0" destOrd="2" presId="urn:microsoft.com/office/officeart/2005/8/layout/hList1"/>
    <dgm:cxn modelId="{261B574E-0A7C-4498-A3F5-B678DEDF1BD5}" type="presOf" srcId="{56DAB4DE-C971-45F3-9912-F7A481552111}" destId="{93D7919E-6308-4EA3-A5D9-DBAF65B6A87E}" srcOrd="0" destOrd="1" presId="urn:microsoft.com/office/officeart/2005/8/layout/hList1"/>
    <dgm:cxn modelId="{9AEAC551-D7E1-4D0A-BEA1-BF20EA1ACEDD}" srcId="{78D4F7C9-7580-40BD-87CB-1348A1EF154B}" destId="{0152F919-490C-4F19-B123-80250BC13721}" srcOrd="0" destOrd="0" parTransId="{84977C31-5EF1-48B7-83EF-E5287F5A25ED}" sibTransId="{BF1CE351-1098-4676-A28B-62EB90A587D5}"/>
    <dgm:cxn modelId="{077FBB52-45D5-4A39-B856-3EB735B05268}" type="presOf" srcId="{DA3D47D3-B0C2-45A7-B039-6A5D4E2A6B05}" destId="{93D7919E-6308-4EA3-A5D9-DBAF65B6A87E}" srcOrd="0" destOrd="5" presId="urn:microsoft.com/office/officeart/2005/8/layout/hList1"/>
    <dgm:cxn modelId="{73486957-5B04-49F3-8FBF-4B4422648EFD}" srcId="{78D4F7C9-7580-40BD-87CB-1348A1EF154B}" destId="{ABE1A088-AEC8-47BB-A5E7-FC5A18EAB30A}" srcOrd="5" destOrd="0" parTransId="{726790CC-FCC1-4899-B197-092196DFD84C}" sibTransId="{BA125AF5-8E7E-47A4-97E9-2AC444787214}"/>
    <dgm:cxn modelId="{4CA9DC77-0BF0-4DFC-858F-961BB7CF8E27}" type="presOf" srcId="{0DF34694-6254-4071-B5DF-BCF4271DC65D}" destId="{FDC73AA1-ABEA-4BC8-8F9E-13839319A5EC}" srcOrd="0" destOrd="0" presId="urn:microsoft.com/office/officeart/2005/8/layout/hList1"/>
    <dgm:cxn modelId="{672AB678-7411-4EE4-B1EB-AFC7CB88D967}" type="presOf" srcId="{5575C375-9FC4-4B75-9AEB-AC4A17298B8B}" destId="{93D7919E-6308-4EA3-A5D9-DBAF65B6A87E}" srcOrd="0" destOrd="2" presId="urn:microsoft.com/office/officeart/2005/8/layout/hList1"/>
    <dgm:cxn modelId="{695D275A-625D-478B-833B-9752E05EFE2B}" type="presOf" srcId="{872E3AA8-8E5D-4513-99E5-FF20A659EC62}" destId="{93D7919E-6308-4EA3-A5D9-DBAF65B6A87E}" srcOrd="0" destOrd="3" presId="urn:microsoft.com/office/officeart/2005/8/layout/hList1"/>
    <dgm:cxn modelId="{4615605A-A71E-4EF0-8A75-40F9D9B5079D}" srcId="{AEC233D0-65D7-47D1-8C01-971EE4ED1E12}" destId="{56E1B3C3-5A1F-4BD5-9781-4FF4E99DB6EA}" srcOrd="6" destOrd="0" parTransId="{8F92A8FA-7E21-42AE-AFD9-FB376F7B7F55}" sibTransId="{3910F1FE-6EAE-4427-8AE6-9622867A65C4}"/>
    <dgm:cxn modelId="{C5B8FF7A-B095-41BB-9520-32273A418F47}" type="presOf" srcId="{4165D6DF-0A31-4E24-AD98-7282315F040D}" destId="{93D7919E-6308-4EA3-A5D9-DBAF65B6A87E}" srcOrd="0" destOrd="4" presId="urn:microsoft.com/office/officeart/2005/8/layout/hList1"/>
    <dgm:cxn modelId="{651B077C-7B51-4072-A8EE-3D8C3A9B7C67}" type="presOf" srcId="{E634B886-2547-459A-A6E6-71A66052895C}" destId="{AB92F589-845D-4397-BB1F-7A95BA9E01C5}" srcOrd="0" destOrd="2" presId="urn:microsoft.com/office/officeart/2005/8/layout/hList1"/>
    <dgm:cxn modelId="{3C3AF67C-C985-4B2A-BCA4-AE86DA5F57EF}" srcId="{8804EE97-E3E7-4E78-A32A-395DAEA0DAF8}" destId="{F5F03F9D-1DE8-40E1-BAD9-5A2C0206DD43}" srcOrd="1" destOrd="0" parTransId="{816A17E2-0271-4B8D-97FE-26C838CAF26E}" sibTransId="{D4D366B6-A594-4B34-9177-B5F9655D83AF}"/>
    <dgm:cxn modelId="{75A8E57D-DDFB-4604-BE52-EB5255E245EF}" srcId="{949E6D25-76DF-498B-AF08-C5FAEC8CB572}" destId="{AEC233D0-65D7-47D1-8C01-971EE4ED1E12}" srcOrd="2" destOrd="0" parTransId="{CEF6DD72-4D99-463F-AA2C-50783F790B87}" sibTransId="{69706BBE-8124-4D71-95B3-E9DAA4D7F766}"/>
    <dgm:cxn modelId="{25209081-5E17-47A4-8B62-1D92AB5FA57A}" srcId="{78D4F7C9-7580-40BD-87CB-1348A1EF154B}" destId="{E94726C4-8F63-4423-BA85-40FE1CFB0AC4}" srcOrd="8" destOrd="0" parTransId="{724114A1-7224-403A-92BF-2D555A784FCB}" sibTransId="{C773BB0C-FEC8-43A1-A894-BF89C3A44EEF}"/>
    <dgm:cxn modelId="{8A45AE85-DE08-4A49-B505-3E26E878B04E}" srcId="{AEC233D0-65D7-47D1-8C01-971EE4ED1E12}" destId="{1176ED29-918B-4ED5-892A-6BE409F85636}" srcOrd="7" destOrd="0" parTransId="{F3D4BD21-D2D7-4F90-8E9B-A204BB970809}" sibTransId="{D276B676-A6BD-457E-9A1A-66A7BCF84EBC}"/>
    <dgm:cxn modelId="{F7427387-2F13-4870-94A8-2A97DD7B5313}" srcId="{8804EE97-E3E7-4E78-A32A-395DAEA0DAF8}" destId="{07A0E956-3930-4F08-9CAA-28DB505B3B5A}" srcOrd="3" destOrd="0" parTransId="{E60FFE2D-E215-44C2-AAC8-31C7DD63864D}" sibTransId="{4152CF59-4ECC-411F-9215-210605E34FE5}"/>
    <dgm:cxn modelId="{F7E45A8B-B77A-417C-886F-DAFBF0088CD3}" srcId="{949E6D25-76DF-498B-AF08-C5FAEC8CB572}" destId="{8804EE97-E3E7-4E78-A32A-395DAEA0DAF8}" srcOrd="3" destOrd="0" parTransId="{7F8384DE-F32C-4A23-BF43-5C2540F0311F}" sibTransId="{634DDB1F-CAE1-49AC-A4FE-E9A2F962E6DB}"/>
    <dgm:cxn modelId="{BA659F8D-9D56-485C-9557-716AF0509650}" type="presOf" srcId="{A23C6FAE-BCE1-4C2F-BBB2-243DE25CB5FC}" destId="{AB92F589-845D-4397-BB1F-7A95BA9E01C5}" srcOrd="0" destOrd="4" presId="urn:microsoft.com/office/officeart/2005/8/layout/hList1"/>
    <dgm:cxn modelId="{8C6D0D98-511C-4895-AE7A-49345B73BFBD}" srcId="{78D4F7C9-7580-40BD-87CB-1348A1EF154B}" destId="{E634B886-2547-459A-A6E6-71A66052895C}" srcOrd="2" destOrd="0" parTransId="{33D77986-B669-4111-A8B1-4DEA0FB44B61}" sibTransId="{D2ED59E5-4B64-41A0-BB55-B95B425DBA48}"/>
    <dgm:cxn modelId="{A112F59D-4873-4F31-A30C-3268A9F46247}" type="presOf" srcId="{07A0E956-3930-4F08-9CAA-28DB505B3B5A}" destId="{684052B1-DED9-4F12-8F32-4377FAAB48C2}" srcOrd="0" destOrd="3" presId="urn:microsoft.com/office/officeart/2005/8/layout/hList1"/>
    <dgm:cxn modelId="{1A370A9E-4A7D-4B4E-B83D-75633774D9E3}" srcId="{AEC233D0-65D7-47D1-8C01-971EE4ED1E12}" destId="{5575C375-9FC4-4B75-9AEB-AC4A17298B8B}" srcOrd="2" destOrd="0" parTransId="{9B0B192F-B51B-421B-A6C9-552F93C12473}" sibTransId="{AD63416D-A88F-42BC-A099-408ACF057B7D}"/>
    <dgm:cxn modelId="{7520ADA8-8004-4621-939C-0B50098991A3}" type="presOf" srcId="{8804EE97-E3E7-4E78-A32A-395DAEA0DAF8}" destId="{DE4592BF-130F-4172-B0F2-3D5660F797EC}" srcOrd="0" destOrd="0" presId="urn:microsoft.com/office/officeart/2005/8/layout/hList1"/>
    <dgm:cxn modelId="{0CC006AC-646F-4DF1-B66D-43BC94C38797}" type="presOf" srcId="{ABE1A088-AEC8-47BB-A5E7-FC5A18EAB30A}" destId="{AB92F589-845D-4397-BB1F-7A95BA9E01C5}" srcOrd="0" destOrd="5" presId="urn:microsoft.com/office/officeart/2005/8/layout/hList1"/>
    <dgm:cxn modelId="{29F535B1-739D-4865-AD76-F47EB95EAFFB}" srcId="{AEC233D0-65D7-47D1-8C01-971EE4ED1E12}" destId="{DA3D47D3-B0C2-45A7-B039-6A5D4E2A6B05}" srcOrd="5" destOrd="0" parTransId="{2704C015-1E46-4255-8310-F20D274D7925}" sibTransId="{D3838E61-6772-4C06-B18E-1396DFD291CD}"/>
    <dgm:cxn modelId="{CE4B8AB2-CE2B-4783-8FA4-09105042C4ED}" type="presOf" srcId="{F5F03F9D-1DE8-40E1-BAD9-5A2C0206DD43}" destId="{684052B1-DED9-4F12-8F32-4377FAAB48C2}" srcOrd="0" destOrd="1" presId="urn:microsoft.com/office/officeart/2005/8/layout/hList1"/>
    <dgm:cxn modelId="{D47AB1B4-80C8-4972-8376-59EF22386E9D}" srcId="{AEC233D0-65D7-47D1-8C01-971EE4ED1E12}" destId="{56DAB4DE-C971-45F3-9912-F7A481552111}" srcOrd="1" destOrd="0" parTransId="{59C624D2-28F0-4081-83BE-0582831BEA2B}" sibTransId="{40C80CFC-FA52-4FF6-B53D-9D5FD02AB28D}"/>
    <dgm:cxn modelId="{6C9802B8-3E0C-4C09-868F-7C472537DF73}" srcId="{AEC233D0-65D7-47D1-8C01-971EE4ED1E12}" destId="{4165D6DF-0A31-4E24-AD98-7282315F040D}" srcOrd="4" destOrd="0" parTransId="{0AA7B9B0-EC3D-4BEB-8B64-2D28DC247ACD}" sibTransId="{FF230FAC-1F07-4594-BBAC-351370CE9C09}"/>
    <dgm:cxn modelId="{5CF5C4BA-31BA-43A0-81FB-3CF03447A4FB}" type="presOf" srcId="{949E6D25-76DF-498B-AF08-C5FAEC8CB572}" destId="{05EFB1EE-B6B8-4663-BDDE-81E08E8576F8}" srcOrd="0" destOrd="0" presId="urn:microsoft.com/office/officeart/2005/8/layout/hList1"/>
    <dgm:cxn modelId="{B6DAB2C3-89BB-4A82-A98C-002EA11228BC}" srcId="{AEC233D0-65D7-47D1-8C01-971EE4ED1E12}" destId="{872E3AA8-8E5D-4513-99E5-FF20A659EC62}" srcOrd="3" destOrd="0" parTransId="{3B3E27C3-10CA-49D2-90EB-F65FDE586DBE}" sibTransId="{A037216A-1244-44B8-B66B-DC3AC363DC7F}"/>
    <dgm:cxn modelId="{1B4DB8C9-34A4-4871-97D8-CC3534F435F9}" type="presOf" srcId="{37FDEAAD-0D80-498A-8986-35DD351F342F}" destId="{0C634ABA-8C7F-48D7-932F-85E075C968A9}" srcOrd="0" destOrd="0" presId="urn:microsoft.com/office/officeart/2005/8/layout/hList1"/>
    <dgm:cxn modelId="{A41504CF-B197-4178-80A4-5BF55E349BC5}" srcId="{37FDEAAD-0D80-498A-8986-35DD351F342F}" destId="{7AA875B9-1489-4A97-A654-881469FB3701}" srcOrd="0" destOrd="0" parTransId="{5612BB2A-CFA9-42A7-9A11-44A7375E2CEB}" sibTransId="{29687429-9DC3-4655-9057-86C07896A4B2}"/>
    <dgm:cxn modelId="{AA8CE4D7-F733-4C4A-920F-B86DC33D4242}" type="presOf" srcId="{E94726C4-8F63-4423-BA85-40FE1CFB0AC4}" destId="{AB92F589-845D-4397-BB1F-7A95BA9E01C5}" srcOrd="0" destOrd="8" presId="urn:microsoft.com/office/officeart/2005/8/layout/hList1"/>
    <dgm:cxn modelId="{9A15D9D8-3A17-409D-8422-B801757D9D79}" type="presOf" srcId="{0152F919-490C-4F19-B123-80250BC13721}" destId="{AB92F589-845D-4397-BB1F-7A95BA9E01C5}" srcOrd="0" destOrd="0" presId="urn:microsoft.com/office/officeart/2005/8/layout/hList1"/>
    <dgm:cxn modelId="{7A7DFBD8-10FA-47E5-B040-B3D02708E800}" type="presOf" srcId="{86B07A22-5558-49DD-95C0-FFA4E6E56C54}" destId="{93D7919E-6308-4EA3-A5D9-DBAF65B6A87E}" srcOrd="0" destOrd="8" presId="urn:microsoft.com/office/officeart/2005/8/layout/hList1"/>
    <dgm:cxn modelId="{7C7953E0-DBC7-4393-9D39-A97DF75E612D}" type="presOf" srcId="{50843299-7AAA-49EF-B4B9-57D3F5EE1E27}" destId="{684052B1-DED9-4F12-8F32-4377FAAB48C2}" srcOrd="0" destOrd="0" presId="urn:microsoft.com/office/officeart/2005/8/layout/hList1"/>
    <dgm:cxn modelId="{AA1C81E2-0D54-4BD2-9466-B7784A19EB69}" type="presOf" srcId="{6DF4EA72-B7F1-4C09-8EF3-E05B0CC12D84}" destId="{FDC73AA1-ABEA-4BC8-8F9E-13839319A5EC}" srcOrd="0" destOrd="1" presId="urn:microsoft.com/office/officeart/2005/8/layout/hList1"/>
    <dgm:cxn modelId="{144288E5-4096-4E9D-B5EB-AC0DC4954664}" type="presOf" srcId="{B6984186-3C90-47FE-AF93-BB4883D22B7D}" destId="{AB92F589-845D-4397-BB1F-7A95BA9E01C5}" srcOrd="0" destOrd="7" presId="urn:microsoft.com/office/officeart/2005/8/layout/hList1"/>
    <dgm:cxn modelId="{FE4E38EF-3CE4-420B-86D2-E9E97D2AF77A}" type="presOf" srcId="{3DA4D93C-009D-4F53-A1E1-AB9FCDBB38CC}" destId="{AB92F589-845D-4397-BB1F-7A95BA9E01C5}" srcOrd="0" destOrd="3" presId="urn:microsoft.com/office/officeart/2005/8/layout/hList1"/>
    <dgm:cxn modelId="{AB441EFA-8606-46C1-BD0F-0DA90A4FBAF3}" srcId="{A8F1BAB9-9491-4D8B-AAE6-43B5B2635DCB}" destId="{6DF4EA72-B7F1-4C09-8EF3-E05B0CC12D84}" srcOrd="1" destOrd="0" parTransId="{B3E3047E-2FDD-4623-8F1B-86D118C1B5C3}" sibTransId="{2017F9A8-C8CA-4070-B4F2-D873A194FFAF}"/>
    <dgm:cxn modelId="{3B8B83FD-65D8-4B10-A5CF-E55384DBC076}" srcId="{949E6D25-76DF-498B-AF08-C5FAEC8CB572}" destId="{78D4F7C9-7580-40BD-87CB-1348A1EF154B}" srcOrd="1" destOrd="0" parTransId="{1B39557E-FAD8-41FB-9E46-3FCBA4205CA0}" sibTransId="{8269AA12-F7E2-42B7-BE0B-BF5982EB2F1C}"/>
    <dgm:cxn modelId="{566B1A0C-E7E2-49AD-8C36-D7D80FEBFAC4}" type="presParOf" srcId="{05EFB1EE-B6B8-4663-BDDE-81E08E8576F8}" destId="{ED141468-8901-4733-8BE8-9F464635CD2C}" srcOrd="0" destOrd="0" presId="urn:microsoft.com/office/officeart/2005/8/layout/hList1"/>
    <dgm:cxn modelId="{1C211B0E-B220-4101-A0D7-502AF647AC99}" type="presParOf" srcId="{ED141468-8901-4733-8BE8-9F464635CD2C}" destId="{0C634ABA-8C7F-48D7-932F-85E075C968A9}" srcOrd="0" destOrd="0" presId="urn:microsoft.com/office/officeart/2005/8/layout/hList1"/>
    <dgm:cxn modelId="{84C4050D-D443-45BD-873B-D58EDD90F5AE}" type="presParOf" srcId="{ED141468-8901-4733-8BE8-9F464635CD2C}" destId="{E67F9F57-87EE-4593-9D13-9345F856E654}" srcOrd="1" destOrd="0" presId="urn:microsoft.com/office/officeart/2005/8/layout/hList1"/>
    <dgm:cxn modelId="{A50065FB-46E0-4F5A-BF1A-4D80DCD8F3EC}" type="presParOf" srcId="{05EFB1EE-B6B8-4663-BDDE-81E08E8576F8}" destId="{DBF0A85C-4A28-4606-8DF1-5FB108CFDF72}" srcOrd="1" destOrd="0" presId="urn:microsoft.com/office/officeart/2005/8/layout/hList1"/>
    <dgm:cxn modelId="{76049B53-6F37-4A2B-BDCB-037A1CE1C1DA}" type="presParOf" srcId="{05EFB1EE-B6B8-4663-BDDE-81E08E8576F8}" destId="{D5E5F92A-8AF4-4172-8DCA-969595280AB0}" srcOrd="2" destOrd="0" presId="urn:microsoft.com/office/officeart/2005/8/layout/hList1"/>
    <dgm:cxn modelId="{0D6D31E6-181A-4DC4-AB7D-CCCE78939213}" type="presParOf" srcId="{D5E5F92A-8AF4-4172-8DCA-969595280AB0}" destId="{86A32E02-4D4A-4A30-8D03-7CFBFDEE13B3}" srcOrd="0" destOrd="0" presId="urn:microsoft.com/office/officeart/2005/8/layout/hList1"/>
    <dgm:cxn modelId="{4CAF34FC-A067-487A-B0FF-15AFF424435C}" type="presParOf" srcId="{D5E5F92A-8AF4-4172-8DCA-969595280AB0}" destId="{AB92F589-845D-4397-BB1F-7A95BA9E01C5}" srcOrd="1" destOrd="0" presId="urn:microsoft.com/office/officeart/2005/8/layout/hList1"/>
    <dgm:cxn modelId="{C69A6C56-8203-4C68-B040-5A15818FEF63}" type="presParOf" srcId="{05EFB1EE-B6B8-4663-BDDE-81E08E8576F8}" destId="{82517591-724D-4BBA-98BA-40C91062961E}" srcOrd="3" destOrd="0" presId="urn:microsoft.com/office/officeart/2005/8/layout/hList1"/>
    <dgm:cxn modelId="{FC794981-8535-4D49-909C-42AEE418213A}" type="presParOf" srcId="{05EFB1EE-B6B8-4663-BDDE-81E08E8576F8}" destId="{E25FA768-51D0-45B5-95DD-7EE36C704644}" srcOrd="4" destOrd="0" presId="urn:microsoft.com/office/officeart/2005/8/layout/hList1"/>
    <dgm:cxn modelId="{55BB2039-A25E-4F9E-B842-A396E08DDBFA}" type="presParOf" srcId="{E25FA768-51D0-45B5-95DD-7EE36C704644}" destId="{DFF53A05-FAE2-4264-8634-AD76FF230992}" srcOrd="0" destOrd="0" presId="urn:microsoft.com/office/officeart/2005/8/layout/hList1"/>
    <dgm:cxn modelId="{76A86D5A-6EC7-4DBE-9A0C-6D78CDAEC804}" type="presParOf" srcId="{E25FA768-51D0-45B5-95DD-7EE36C704644}" destId="{93D7919E-6308-4EA3-A5D9-DBAF65B6A87E}" srcOrd="1" destOrd="0" presId="urn:microsoft.com/office/officeart/2005/8/layout/hList1"/>
    <dgm:cxn modelId="{C18E5A67-23A0-48EC-82C1-303A0BB4AB16}" type="presParOf" srcId="{05EFB1EE-B6B8-4663-BDDE-81E08E8576F8}" destId="{55A45A27-0615-4104-AC6B-EBBBAAEB11F4}" srcOrd="5" destOrd="0" presId="urn:microsoft.com/office/officeart/2005/8/layout/hList1"/>
    <dgm:cxn modelId="{FDBE6EA6-B9FC-476C-9FA2-3B7A0834590B}" type="presParOf" srcId="{05EFB1EE-B6B8-4663-BDDE-81E08E8576F8}" destId="{87CF6F0C-84D0-4BFB-91B1-0EB6F2A14C04}" srcOrd="6" destOrd="0" presId="urn:microsoft.com/office/officeart/2005/8/layout/hList1"/>
    <dgm:cxn modelId="{0E77613B-1306-4680-9994-925813457734}" type="presParOf" srcId="{87CF6F0C-84D0-4BFB-91B1-0EB6F2A14C04}" destId="{DE4592BF-130F-4172-B0F2-3D5660F797EC}" srcOrd="0" destOrd="0" presId="urn:microsoft.com/office/officeart/2005/8/layout/hList1"/>
    <dgm:cxn modelId="{458FD87F-50D2-4EE7-89D9-2D6E427DFF07}" type="presParOf" srcId="{87CF6F0C-84D0-4BFB-91B1-0EB6F2A14C04}" destId="{684052B1-DED9-4F12-8F32-4377FAAB48C2}" srcOrd="1" destOrd="0" presId="urn:microsoft.com/office/officeart/2005/8/layout/hList1"/>
    <dgm:cxn modelId="{204E9338-6331-47FE-A52A-B7D797A612D0}" type="presParOf" srcId="{05EFB1EE-B6B8-4663-BDDE-81E08E8576F8}" destId="{D7A9FDC8-78CF-46EC-AB25-D2BAC71285E8}" srcOrd="7" destOrd="0" presId="urn:microsoft.com/office/officeart/2005/8/layout/hList1"/>
    <dgm:cxn modelId="{F121BFC0-99BE-45E5-97AF-AF0E0D4B0024}" type="presParOf" srcId="{05EFB1EE-B6B8-4663-BDDE-81E08E8576F8}" destId="{E9E4CEB7-3ED7-4223-8AE0-07808E53193E}" srcOrd="8" destOrd="0" presId="urn:microsoft.com/office/officeart/2005/8/layout/hList1"/>
    <dgm:cxn modelId="{869ACF86-CD1B-4C04-BE7E-1A9A3DEB5072}" type="presParOf" srcId="{E9E4CEB7-3ED7-4223-8AE0-07808E53193E}" destId="{3DF38362-D306-479F-ACB1-EA7083C1C0D6}" srcOrd="0" destOrd="0" presId="urn:microsoft.com/office/officeart/2005/8/layout/hList1"/>
    <dgm:cxn modelId="{B40B8A23-3ADA-44EF-BD5C-48954211ED2F}" type="presParOf" srcId="{E9E4CEB7-3ED7-4223-8AE0-07808E53193E}" destId="{FDC73AA1-ABEA-4BC8-8F9E-13839319A5E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78E4ADD-BB82-4487-AD8B-5973DFC90A4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6C1D7B-A91D-4784-961D-DC3A63178989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String Interpolation</a:t>
          </a:r>
        </a:p>
      </dgm:t>
    </dgm:pt>
    <dgm:pt modelId="{C7A886B3-8D14-4538-9EC5-1693DE1A09EF}" type="parTrans" cxnId="{FAA786B3-CCF0-4BDB-B613-7A92C73EFF59}">
      <dgm:prSet/>
      <dgm:spPr/>
      <dgm:t>
        <a:bodyPr/>
        <a:lstStyle/>
        <a:p>
          <a:endParaRPr lang="en-US"/>
        </a:p>
      </dgm:t>
    </dgm:pt>
    <dgm:pt modelId="{CE03C7E6-E9EB-408C-B484-5755C0A9356D}" type="sibTrans" cxnId="{FAA786B3-CCF0-4BDB-B613-7A92C73EFF59}">
      <dgm:prSet/>
      <dgm:spPr/>
      <dgm:t>
        <a:bodyPr/>
        <a:lstStyle/>
        <a:p>
          <a:endParaRPr lang="en-US"/>
        </a:p>
      </dgm:t>
    </dgm:pt>
    <dgm:pt modelId="{A974B33B-CE59-4E20-A675-BF91655D97B0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Auto Property Features</a:t>
          </a:r>
        </a:p>
      </dgm:t>
    </dgm:pt>
    <dgm:pt modelId="{0FB14D0B-8723-4F32-96BE-CF7C24DF3DC1}" type="parTrans" cxnId="{E913847F-8B9A-435A-9BE1-24095B6EC14B}">
      <dgm:prSet/>
      <dgm:spPr/>
      <dgm:t>
        <a:bodyPr/>
        <a:lstStyle/>
        <a:p>
          <a:endParaRPr lang="en-US"/>
        </a:p>
      </dgm:t>
    </dgm:pt>
    <dgm:pt modelId="{CA6A8447-CD1C-4B79-9344-2947C80166AA}" type="sibTrans" cxnId="{E913847F-8B9A-435A-9BE1-24095B6EC14B}">
      <dgm:prSet/>
      <dgm:spPr/>
      <dgm:t>
        <a:bodyPr/>
        <a:lstStyle/>
        <a:p>
          <a:endParaRPr lang="en-US"/>
        </a:p>
      </dgm:t>
    </dgm:pt>
    <dgm:pt modelId="{751BFB4D-79F0-4230-995B-E32CFA0A14F6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Expression Bodied Members</a:t>
          </a:r>
        </a:p>
      </dgm:t>
    </dgm:pt>
    <dgm:pt modelId="{3959B2BA-817C-4519-A6D9-1F2904FAA89A}" type="parTrans" cxnId="{DE74FB6D-DB75-45D9-8FC9-6F3FC895632B}">
      <dgm:prSet/>
      <dgm:spPr/>
      <dgm:t>
        <a:bodyPr/>
        <a:lstStyle/>
        <a:p>
          <a:endParaRPr lang="en-US"/>
        </a:p>
      </dgm:t>
    </dgm:pt>
    <dgm:pt modelId="{6841C395-1B63-407D-BA66-232FA6E9B7C5}" type="sibTrans" cxnId="{DE74FB6D-DB75-45D9-8FC9-6F3FC895632B}">
      <dgm:prSet/>
      <dgm:spPr/>
      <dgm:t>
        <a:bodyPr/>
        <a:lstStyle/>
        <a:p>
          <a:endParaRPr lang="en-US"/>
        </a:p>
      </dgm:t>
    </dgm:pt>
    <dgm:pt modelId="{C4402E97-CEE9-410E-8AFE-945060F5FD9F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Null Conditional Operators</a:t>
          </a:r>
        </a:p>
      </dgm:t>
    </dgm:pt>
    <dgm:pt modelId="{AB077B53-DC79-417D-B516-856255CF0659}" type="parTrans" cxnId="{911C7487-9CD2-474E-9354-380340734BAC}">
      <dgm:prSet/>
      <dgm:spPr/>
      <dgm:t>
        <a:bodyPr/>
        <a:lstStyle/>
        <a:p>
          <a:endParaRPr lang="en-US"/>
        </a:p>
      </dgm:t>
    </dgm:pt>
    <dgm:pt modelId="{3A2208EC-F0AB-4A06-BCE8-C7DE397D6233}" type="sibTrans" cxnId="{911C7487-9CD2-474E-9354-380340734BAC}">
      <dgm:prSet/>
      <dgm:spPr/>
      <dgm:t>
        <a:bodyPr/>
        <a:lstStyle/>
        <a:p>
          <a:endParaRPr lang="en-US"/>
        </a:p>
      </dgm:t>
    </dgm:pt>
    <dgm:pt modelId="{03E9F388-5CEB-4292-ADB1-3113CCAB641F}">
      <dgm:prSet custT="1"/>
      <dgm:spPr/>
      <dgm:t>
        <a:bodyPr/>
        <a:lstStyle/>
        <a:p>
          <a:r>
            <a:rPr lang="en-US" sz="2000" b="1" dirty="0" err="1">
              <a:solidFill>
                <a:schemeClr val="bg1"/>
              </a:solidFill>
              <a:latin typeface="+mj-lt"/>
            </a:rPr>
            <a:t>nameof</a:t>
          </a:r>
          <a:r>
            <a:rPr lang="en-US" sz="2000" b="1" dirty="0">
              <a:solidFill>
                <a:schemeClr val="bg1"/>
              </a:solidFill>
              <a:latin typeface="+mj-lt"/>
            </a:rPr>
            <a:t>() operator</a:t>
          </a:r>
        </a:p>
      </dgm:t>
    </dgm:pt>
    <dgm:pt modelId="{8D38A67B-6328-4934-84E6-69A93B4EE33C}" type="parTrans" cxnId="{5CF64E33-D0CA-4BB9-A86F-3A30CB2EEED4}">
      <dgm:prSet/>
      <dgm:spPr/>
      <dgm:t>
        <a:bodyPr/>
        <a:lstStyle/>
        <a:p>
          <a:endParaRPr lang="en-US"/>
        </a:p>
      </dgm:t>
    </dgm:pt>
    <dgm:pt modelId="{AEFB76E3-7A4F-4850-95FE-9B8FA35EB06A}" type="sibTrans" cxnId="{5CF64E33-D0CA-4BB9-A86F-3A30CB2EEED4}">
      <dgm:prSet/>
      <dgm:spPr/>
      <dgm:t>
        <a:bodyPr/>
        <a:lstStyle/>
        <a:p>
          <a:endParaRPr lang="en-US"/>
        </a:p>
      </dgm:t>
    </dgm:pt>
    <dgm:pt modelId="{CFCA22CA-D1BC-4D6F-B544-D89349715AF0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Extension Add Methods</a:t>
          </a:r>
          <a:br>
            <a:rPr lang="en-US" sz="2000" b="1" dirty="0">
              <a:solidFill>
                <a:schemeClr val="bg1"/>
              </a:solidFill>
              <a:latin typeface="+mj-lt"/>
            </a:rPr>
          </a:br>
          <a:r>
            <a:rPr lang="en-US" sz="2000" b="1" dirty="0">
              <a:solidFill>
                <a:schemeClr val="bg1"/>
              </a:solidFill>
              <a:latin typeface="+mj-lt"/>
            </a:rPr>
            <a:t>in Collection Initializers</a:t>
          </a:r>
        </a:p>
      </dgm:t>
    </dgm:pt>
    <dgm:pt modelId="{725DB226-3B91-45CC-8091-AF29F68F871B}" type="parTrans" cxnId="{59899968-D26F-4F1F-A303-88D72C94DAB0}">
      <dgm:prSet/>
      <dgm:spPr/>
      <dgm:t>
        <a:bodyPr/>
        <a:lstStyle/>
        <a:p>
          <a:endParaRPr lang="en-US"/>
        </a:p>
      </dgm:t>
    </dgm:pt>
    <dgm:pt modelId="{31A3CD9D-2CB2-4B59-AF39-DB8E25AB301E}" type="sibTrans" cxnId="{59899968-D26F-4F1F-A303-88D72C94DAB0}">
      <dgm:prSet/>
      <dgm:spPr/>
      <dgm:t>
        <a:bodyPr/>
        <a:lstStyle/>
        <a:p>
          <a:endParaRPr lang="en-US"/>
        </a:p>
      </dgm:t>
    </dgm:pt>
    <dgm:pt modelId="{3665122A-3112-4376-A5EF-3C9AF9EC7FE9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Using Static</a:t>
          </a:r>
        </a:p>
      </dgm:t>
    </dgm:pt>
    <dgm:pt modelId="{DE4A0509-BB74-4580-97C5-5A177B9C52A6}" type="parTrans" cxnId="{679E9B73-CF0A-4E40-ADEC-F1F2EE3884FA}">
      <dgm:prSet/>
      <dgm:spPr/>
      <dgm:t>
        <a:bodyPr/>
        <a:lstStyle/>
        <a:p>
          <a:endParaRPr lang="en-US"/>
        </a:p>
      </dgm:t>
    </dgm:pt>
    <dgm:pt modelId="{92DD529B-03A2-419B-A657-8632009B3F8B}" type="sibTrans" cxnId="{679E9B73-CF0A-4E40-ADEC-F1F2EE3884FA}">
      <dgm:prSet/>
      <dgm:spPr/>
      <dgm:t>
        <a:bodyPr/>
        <a:lstStyle/>
        <a:p>
          <a:endParaRPr lang="en-US"/>
        </a:p>
      </dgm:t>
    </dgm:pt>
    <dgm:pt modelId="{909181BC-F9F8-4F4D-BFFA-BE9707FC471B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Exception Filter</a:t>
          </a:r>
        </a:p>
      </dgm:t>
    </dgm:pt>
    <dgm:pt modelId="{A2CCAD24-0A78-42D4-BD1F-7E682DBDD192}" type="parTrans" cxnId="{3DE9E571-7E71-4671-8F9E-5F7F05B42F7C}">
      <dgm:prSet/>
      <dgm:spPr/>
      <dgm:t>
        <a:bodyPr/>
        <a:lstStyle/>
        <a:p>
          <a:endParaRPr lang="en-US"/>
        </a:p>
      </dgm:t>
    </dgm:pt>
    <dgm:pt modelId="{74AF88B1-D362-4953-800F-34EA7F15049D}" type="sibTrans" cxnId="{3DE9E571-7E71-4671-8F9E-5F7F05B42F7C}">
      <dgm:prSet/>
      <dgm:spPr/>
      <dgm:t>
        <a:bodyPr/>
        <a:lstStyle/>
        <a:p>
          <a:endParaRPr lang="en-US"/>
        </a:p>
      </dgm:t>
    </dgm:pt>
    <dgm:pt modelId="{21715AC3-F192-4857-BCA2-7F46CCCA40DB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  <a:latin typeface="+mj-lt"/>
            </a:rPr>
            <a:t>await in catch\finally block</a:t>
          </a:r>
        </a:p>
      </dgm:t>
    </dgm:pt>
    <dgm:pt modelId="{13D26829-7FDD-4F35-A171-E99BF6FA4F63}" type="parTrans" cxnId="{C860510D-0332-4022-8F8F-4F540C11F75C}">
      <dgm:prSet/>
      <dgm:spPr/>
      <dgm:t>
        <a:bodyPr/>
        <a:lstStyle/>
        <a:p>
          <a:endParaRPr lang="en-US"/>
        </a:p>
      </dgm:t>
    </dgm:pt>
    <dgm:pt modelId="{500099DB-221A-4E33-B1EA-DE445F061ECC}" type="sibTrans" cxnId="{C860510D-0332-4022-8F8F-4F540C11F75C}">
      <dgm:prSet/>
      <dgm:spPr/>
      <dgm:t>
        <a:bodyPr/>
        <a:lstStyle/>
        <a:p>
          <a:endParaRPr lang="en-US"/>
        </a:p>
      </dgm:t>
    </dgm:pt>
    <dgm:pt modelId="{EDB8CD31-D42D-4C2D-928C-7FBAA91598AF}">
      <dgm:prSet custT="1"/>
      <dgm:spPr/>
      <dgm:t>
        <a:bodyPr/>
        <a:lstStyle/>
        <a:p>
          <a:r>
            <a:rPr lang="en-US" sz="1800" b="1" dirty="0">
              <a:solidFill>
                <a:schemeClr val="tx1">
                  <a:lumMod val="50000"/>
                </a:schemeClr>
              </a:solidFill>
              <a:latin typeface="+mj-lt"/>
            </a:rPr>
            <a:t>The Elvis operator – one of the coolest enhancements ever</a:t>
          </a:r>
        </a:p>
      </dgm:t>
    </dgm:pt>
    <dgm:pt modelId="{95348808-FA50-449F-83EA-0CC3BC47C8E8}" type="parTrans" cxnId="{EC52DB2A-55A6-4EC8-B825-EEB3DF6AFCF1}">
      <dgm:prSet/>
      <dgm:spPr/>
      <dgm:t>
        <a:bodyPr/>
        <a:lstStyle/>
        <a:p>
          <a:endParaRPr lang="en-US"/>
        </a:p>
      </dgm:t>
    </dgm:pt>
    <dgm:pt modelId="{3623151C-7B64-44A8-93F2-9BC76DE5F2FA}" type="sibTrans" cxnId="{EC52DB2A-55A6-4EC8-B825-EEB3DF6AFCF1}">
      <dgm:prSet/>
      <dgm:spPr/>
      <dgm:t>
        <a:bodyPr/>
        <a:lstStyle/>
        <a:p>
          <a:endParaRPr lang="en-US"/>
        </a:p>
      </dgm:t>
    </dgm:pt>
    <dgm:pt modelId="{767C465E-E403-4119-90C8-3BD1EB5FA765}">
      <dgm:prSet custT="1"/>
      <dgm:spPr/>
      <dgm:t>
        <a:bodyPr/>
        <a:lstStyle/>
        <a:p>
          <a:r>
            <a:rPr lang="en-US" sz="1800" b="1" dirty="0">
              <a:solidFill>
                <a:schemeClr val="tx1">
                  <a:lumMod val="50000"/>
                </a:schemeClr>
              </a:solidFill>
              <a:latin typeface="+mj-lt"/>
            </a:rPr>
            <a:t>Nice for one-line methods and properties</a:t>
          </a:r>
        </a:p>
      </dgm:t>
    </dgm:pt>
    <dgm:pt modelId="{D51DB67A-A26B-4A67-A5DC-C6AC42A621CD}" type="parTrans" cxnId="{B3C8423C-CEB4-4A7F-B814-F32740244765}">
      <dgm:prSet/>
      <dgm:spPr/>
      <dgm:t>
        <a:bodyPr/>
        <a:lstStyle/>
        <a:p>
          <a:endParaRPr lang="en-US"/>
        </a:p>
      </dgm:t>
    </dgm:pt>
    <dgm:pt modelId="{A8274E1B-C51D-4362-8099-5278A65FD520}" type="sibTrans" cxnId="{B3C8423C-CEB4-4A7F-B814-F32740244765}">
      <dgm:prSet/>
      <dgm:spPr/>
      <dgm:t>
        <a:bodyPr/>
        <a:lstStyle/>
        <a:p>
          <a:endParaRPr lang="en-US"/>
        </a:p>
      </dgm:t>
    </dgm:pt>
    <dgm:pt modelId="{FE991B72-A351-4180-904D-6C357B256D65}">
      <dgm:prSet custT="1"/>
      <dgm:spPr/>
      <dgm:t>
        <a:bodyPr/>
        <a:lstStyle/>
        <a:p>
          <a:r>
            <a:rPr lang="en-US" sz="1800" b="1" dirty="0">
              <a:solidFill>
                <a:schemeClr val="tx1">
                  <a:lumMod val="50000"/>
                </a:schemeClr>
              </a:solidFill>
              <a:latin typeface="+mj-lt"/>
            </a:rPr>
            <a:t>Why did it take so long to figure get this one?</a:t>
          </a:r>
        </a:p>
      </dgm:t>
    </dgm:pt>
    <dgm:pt modelId="{A6A55D5D-0977-45B2-A9BB-42E6F958E56B}" type="parTrans" cxnId="{C9685410-011A-46D7-BF9E-8F0B2199B381}">
      <dgm:prSet/>
      <dgm:spPr/>
      <dgm:t>
        <a:bodyPr/>
        <a:lstStyle/>
        <a:p>
          <a:endParaRPr lang="en-US"/>
        </a:p>
      </dgm:t>
    </dgm:pt>
    <dgm:pt modelId="{C78A37F7-7537-4E17-8613-FAEFF03D500D}" type="sibTrans" cxnId="{C9685410-011A-46D7-BF9E-8F0B2199B381}">
      <dgm:prSet/>
      <dgm:spPr/>
      <dgm:t>
        <a:bodyPr/>
        <a:lstStyle/>
        <a:p>
          <a:endParaRPr lang="en-US"/>
        </a:p>
      </dgm:t>
    </dgm:pt>
    <dgm:pt modelId="{5F19E236-26E3-4B3D-B49A-04CE00856A4E}">
      <dgm:prSet custT="1"/>
      <dgm:spPr/>
      <dgm:t>
        <a:bodyPr/>
        <a:lstStyle/>
        <a:p>
          <a:r>
            <a:rPr lang="en-US" sz="1800" b="1" dirty="0">
              <a:solidFill>
                <a:schemeClr val="tx1">
                  <a:lumMod val="50000"/>
                </a:schemeClr>
              </a:solidFill>
              <a:latin typeface="+mj-lt"/>
            </a:rPr>
            <a:t>Some call this Razor context; I call it fabulous</a:t>
          </a:r>
        </a:p>
      </dgm:t>
    </dgm:pt>
    <dgm:pt modelId="{4AE2B19A-5204-483C-8C43-6225D6E21416}" type="parTrans" cxnId="{C974D3A3-6AC5-4772-8B59-C59E32FEE5A9}">
      <dgm:prSet/>
      <dgm:spPr/>
      <dgm:t>
        <a:bodyPr/>
        <a:lstStyle/>
        <a:p>
          <a:endParaRPr lang="en-US"/>
        </a:p>
      </dgm:t>
    </dgm:pt>
    <dgm:pt modelId="{B0662E6F-D41E-49DA-B74A-20DAD6F2F3B3}" type="sibTrans" cxnId="{C974D3A3-6AC5-4772-8B59-C59E32FEE5A9}">
      <dgm:prSet/>
      <dgm:spPr/>
      <dgm:t>
        <a:bodyPr/>
        <a:lstStyle/>
        <a:p>
          <a:endParaRPr lang="en-US"/>
        </a:p>
      </dgm:t>
    </dgm:pt>
    <dgm:pt modelId="{0F717FFE-FCC4-482E-8B7C-0AFFB1AB440B}" type="pres">
      <dgm:prSet presAssocID="{478E4ADD-BB82-4487-AD8B-5973DFC90A44}" presName="Name0" presStyleCnt="0">
        <dgm:presLayoutVars>
          <dgm:dir/>
          <dgm:animLvl val="lvl"/>
          <dgm:resizeHandles val="exact"/>
        </dgm:presLayoutVars>
      </dgm:prSet>
      <dgm:spPr/>
    </dgm:pt>
    <dgm:pt modelId="{4EB0830C-EAEE-4EFF-B3E0-FB68DA28AA4D}" type="pres">
      <dgm:prSet presAssocID="{486C1D7B-A91D-4784-961D-DC3A63178989}" presName="linNode" presStyleCnt="0"/>
      <dgm:spPr/>
    </dgm:pt>
    <dgm:pt modelId="{F423A9AD-B31C-4374-90F6-5A55463C46E2}" type="pres">
      <dgm:prSet presAssocID="{486C1D7B-A91D-4784-961D-DC3A63178989}" presName="parentText" presStyleLbl="node1" presStyleIdx="0" presStyleCnt="9">
        <dgm:presLayoutVars>
          <dgm:chMax val="1"/>
          <dgm:bulletEnabled val="1"/>
        </dgm:presLayoutVars>
      </dgm:prSet>
      <dgm:spPr/>
    </dgm:pt>
    <dgm:pt modelId="{DBD88788-0C89-44F0-9A63-E11435A85FD1}" type="pres">
      <dgm:prSet presAssocID="{486C1D7B-A91D-4784-961D-DC3A63178989}" presName="descendantText" presStyleLbl="alignAccFollowNode1" presStyleIdx="0" presStyleCnt="4">
        <dgm:presLayoutVars>
          <dgm:bulletEnabled val="1"/>
        </dgm:presLayoutVars>
      </dgm:prSet>
      <dgm:spPr/>
    </dgm:pt>
    <dgm:pt modelId="{5AFAC515-4DFC-43F2-BF14-4ECBFD4415B5}" type="pres">
      <dgm:prSet presAssocID="{CE03C7E6-E9EB-408C-B484-5755C0A9356D}" presName="sp" presStyleCnt="0"/>
      <dgm:spPr/>
    </dgm:pt>
    <dgm:pt modelId="{4EDBDD6D-B6E6-4248-A370-5C69B1B623EF}" type="pres">
      <dgm:prSet presAssocID="{A974B33B-CE59-4E20-A675-BF91655D97B0}" presName="linNode" presStyleCnt="0"/>
      <dgm:spPr/>
    </dgm:pt>
    <dgm:pt modelId="{9D373398-8C1E-4457-9A4E-D963C344E507}" type="pres">
      <dgm:prSet presAssocID="{A974B33B-CE59-4E20-A675-BF91655D97B0}" presName="parentText" presStyleLbl="node1" presStyleIdx="1" presStyleCnt="9">
        <dgm:presLayoutVars>
          <dgm:chMax val="1"/>
          <dgm:bulletEnabled val="1"/>
        </dgm:presLayoutVars>
      </dgm:prSet>
      <dgm:spPr/>
    </dgm:pt>
    <dgm:pt modelId="{2577C391-0727-4978-B5C1-E259ADEF0462}" type="pres">
      <dgm:prSet presAssocID="{A974B33B-CE59-4E20-A675-BF91655D97B0}" presName="descendantText" presStyleLbl="alignAccFollowNode1" presStyleIdx="1" presStyleCnt="4">
        <dgm:presLayoutVars>
          <dgm:bulletEnabled val="1"/>
        </dgm:presLayoutVars>
      </dgm:prSet>
      <dgm:spPr/>
    </dgm:pt>
    <dgm:pt modelId="{C7D3CDAC-02AF-482E-89D9-9FA0252A69BA}" type="pres">
      <dgm:prSet presAssocID="{CA6A8447-CD1C-4B79-9344-2947C80166AA}" presName="sp" presStyleCnt="0"/>
      <dgm:spPr/>
    </dgm:pt>
    <dgm:pt modelId="{564BA78F-3AD9-4025-91FD-352EDF72092C}" type="pres">
      <dgm:prSet presAssocID="{C4402E97-CEE9-410E-8AFE-945060F5FD9F}" presName="linNode" presStyleCnt="0"/>
      <dgm:spPr/>
    </dgm:pt>
    <dgm:pt modelId="{D153DA07-4F74-4668-91EB-678FC8CC8E8C}" type="pres">
      <dgm:prSet presAssocID="{C4402E97-CEE9-410E-8AFE-945060F5FD9F}" presName="parentText" presStyleLbl="node1" presStyleIdx="2" presStyleCnt="9">
        <dgm:presLayoutVars>
          <dgm:chMax val="1"/>
          <dgm:bulletEnabled val="1"/>
        </dgm:presLayoutVars>
      </dgm:prSet>
      <dgm:spPr/>
    </dgm:pt>
    <dgm:pt modelId="{2958A019-A512-419C-9BEF-B6D95F14231F}" type="pres">
      <dgm:prSet presAssocID="{C4402E97-CEE9-410E-8AFE-945060F5FD9F}" presName="descendantText" presStyleLbl="alignAccFollowNode1" presStyleIdx="2" presStyleCnt="4">
        <dgm:presLayoutVars>
          <dgm:bulletEnabled val="1"/>
        </dgm:presLayoutVars>
      </dgm:prSet>
      <dgm:spPr/>
    </dgm:pt>
    <dgm:pt modelId="{D886C47D-B43B-4D5F-B68D-F77ECF80CF84}" type="pres">
      <dgm:prSet presAssocID="{3A2208EC-F0AB-4A06-BCE8-C7DE397D6233}" presName="sp" presStyleCnt="0"/>
      <dgm:spPr/>
    </dgm:pt>
    <dgm:pt modelId="{C464DEF4-B9A9-419B-B5DF-F14A840E5F5D}" type="pres">
      <dgm:prSet presAssocID="{751BFB4D-79F0-4230-995B-E32CFA0A14F6}" presName="linNode" presStyleCnt="0"/>
      <dgm:spPr/>
    </dgm:pt>
    <dgm:pt modelId="{C3D155F8-1F29-4C31-A482-D4BB2CBEED6E}" type="pres">
      <dgm:prSet presAssocID="{751BFB4D-79F0-4230-995B-E32CFA0A14F6}" presName="parentText" presStyleLbl="node1" presStyleIdx="3" presStyleCnt="9">
        <dgm:presLayoutVars>
          <dgm:chMax val="1"/>
          <dgm:bulletEnabled val="1"/>
        </dgm:presLayoutVars>
      </dgm:prSet>
      <dgm:spPr/>
    </dgm:pt>
    <dgm:pt modelId="{B4E81A76-C009-4B6D-8830-3223CD640E9A}" type="pres">
      <dgm:prSet presAssocID="{751BFB4D-79F0-4230-995B-E32CFA0A14F6}" presName="descendantText" presStyleLbl="alignAccFollowNode1" presStyleIdx="3" presStyleCnt="4">
        <dgm:presLayoutVars>
          <dgm:bulletEnabled val="1"/>
        </dgm:presLayoutVars>
      </dgm:prSet>
      <dgm:spPr/>
    </dgm:pt>
    <dgm:pt modelId="{9821E2D8-B5A0-4179-B864-714E0067F5B6}" type="pres">
      <dgm:prSet presAssocID="{6841C395-1B63-407D-BA66-232FA6E9B7C5}" presName="sp" presStyleCnt="0"/>
      <dgm:spPr/>
    </dgm:pt>
    <dgm:pt modelId="{EEB8E069-6EEB-47EF-8BD5-846D17CBBB52}" type="pres">
      <dgm:prSet presAssocID="{03E9F388-5CEB-4292-ADB1-3113CCAB641F}" presName="linNode" presStyleCnt="0"/>
      <dgm:spPr/>
    </dgm:pt>
    <dgm:pt modelId="{CDC75D72-974A-4F9B-BA91-8210FA620E3D}" type="pres">
      <dgm:prSet presAssocID="{03E9F388-5CEB-4292-ADB1-3113CCAB641F}" presName="parentText" presStyleLbl="node1" presStyleIdx="4" presStyleCnt="9">
        <dgm:presLayoutVars>
          <dgm:chMax val="1"/>
          <dgm:bulletEnabled val="1"/>
        </dgm:presLayoutVars>
      </dgm:prSet>
      <dgm:spPr/>
    </dgm:pt>
    <dgm:pt modelId="{8646F029-67F8-4402-95B4-9A9071A7A3A7}" type="pres">
      <dgm:prSet presAssocID="{AEFB76E3-7A4F-4850-95FE-9B8FA35EB06A}" presName="sp" presStyleCnt="0"/>
      <dgm:spPr/>
    </dgm:pt>
    <dgm:pt modelId="{368D139E-19C7-4E8F-8D09-41BCCF708D5E}" type="pres">
      <dgm:prSet presAssocID="{CFCA22CA-D1BC-4D6F-B544-D89349715AF0}" presName="linNode" presStyleCnt="0"/>
      <dgm:spPr/>
    </dgm:pt>
    <dgm:pt modelId="{544AD52D-C04C-4250-ADAB-112EF65BA40F}" type="pres">
      <dgm:prSet presAssocID="{CFCA22CA-D1BC-4D6F-B544-D89349715AF0}" presName="parentText" presStyleLbl="node1" presStyleIdx="5" presStyleCnt="9">
        <dgm:presLayoutVars>
          <dgm:chMax val="1"/>
          <dgm:bulletEnabled val="1"/>
        </dgm:presLayoutVars>
      </dgm:prSet>
      <dgm:spPr/>
    </dgm:pt>
    <dgm:pt modelId="{6F6A5D7D-914B-4EC0-856D-8D661ECEF5EF}" type="pres">
      <dgm:prSet presAssocID="{31A3CD9D-2CB2-4B59-AF39-DB8E25AB301E}" presName="sp" presStyleCnt="0"/>
      <dgm:spPr/>
    </dgm:pt>
    <dgm:pt modelId="{68C08521-5D17-40AE-80A5-390C839C6542}" type="pres">
      <dgm:prSet presAssocID="{3665122A-3112-4376-A5EF-3C9AF9EC7FE9}" presName="linNode" presStyleCnt="0"/>
      <dgm:spPr/>
    </dgm:pt>
    <dgm:pt modelId="{9EFDC24E-C52C-45B2-AF1B-93A2FCC18E38}" type="pres">
      <dgm:prSet presAssocID="{3665122A-3112-4376-A5EF-3C9AF9EC7FE9}" presName="parentText" presStyleLbl="node1" presStyleIdx="6" presStyleCnt="9">
        <dgm:presLayoutVars>
          <dgm:chMax val="1"/>
          <dgm:bulletEnabled val="1"/>
        </dgm:presLayoutVars>
      </dgm:prSet>
      <dgm:spPr/>
    </dgm:pt>
    <dgm:pt modelId="{3809A33D-873F-4901-ACE5-D8DD7E705B49}" type="pres">
      <dgm:prSet presAssocID="{92DD529B-03A2-419B-A657-8632009B3F8B}" presName="sp" presStyleCnt="0"/>
      <dgm:spPr/>
    </dgm:pt>
    <dgm:pt modelId="{170AB351-F470-4713-8DC7-32CF9639E304}" type="pres">
      <dgm:prSet presAssocID="{909181BC-F9F8-4F4D-BFFA-BE9707FC471B}" presName="linNode" presStyleCnt="0"/>
      <dgm:spPr/>
    </dgm:pt>
    <dgm:pt modelId="{47ECD619-5894-43FA-8F4C-333F256151C0}" type="pres">
      <dgm:prSet presAssocID="{909181BC-F9F8-4F4D-BFFA-BE9707FC471B}" presName="parentText" presStyleLbl="node1" presStyleIdx="7" presStyleCnt="9">
        <dgm:presLayoutVars>
          <dgm:chMax val="1"/>
          <dgm:bulletEnabled val="1"/>
        </dgm:presLayoutVars>
      </dgm:prSet>
      <dgm:spPr/>
    </dgm:pt>
    <dgm:pt modelId="{E44FDE62-461B-419E-A79E-0BAFE874A9ED}" type="pres">
      <dgm:prSet presAssocID="{74AF88B1-D362-4953-800F-34EA7F15049D}" presName="sp" presStyleCnt="0"/>
      <dgm:spPr/>
    </dgm:pt>
    <dgm:pt modelId="{ECDD57DD-0848-45D8-8856-837882DC4028}" type="pres">
      <dgm:prSet presAssocID="{21715AC3-F192-4857-BCA2-7F46CCCA40DB}" presName="linNode" presStyleCnt="0"/>
      <dgm:spPr/>
    </dgm:pt>
    <dgm:pt modelId="{2869CADD-9880-4291-B6BA-AA63BB2F2452}" type="pres">
      <dgm:prSet presAssocID="{21715AC3-F192-4857-BCA2-7F46CCCA40DB}" presName="parentText" presStyleLbl="node1" presStyleIdx="8" presStyleCnt="9">
        <dgm:presLayoutVars>
          <dgm:chMax val="1"/>
          <dgm:bulletEnabled val="1"/>
        </dgm:presLayoutVars>
      </dgm:prSet>
      <dgm:spPr/>
    </dgm:pt>
  </dgm:ptLst>
  <dgm:cxnLst>
    <dgm:cxn modelId="{C860510D-0332-4022-8F8F-4F540C11F75C}" srcId="{478E4ADD-BB82-4487-AD8B-5973DFC90A44}" destId="{21715AC3-F192-4857-BCA2-7F46CCCA40DB}" srcOrd="8" destOrd="0" parTransId="{13D26829-7FDD-4F35-A171-E99BF6FA4F63}" sibTransId="{500099DB-221A-4E33-B1EA-DE445F061ECC}"/>
    <dgm:cxn modelId="{C9685410-011A-46D7-BF9E-8F0B2199B381}" srcId="{A974B33B-CE59-4E20-A675-BF91655D97B0}" destId="{FE991B72-A351-4180-904D-6C357B256D65}" srcOrd="0" destOrd="0" parTransId="{A6A55D5D-0977-45B2-A9BB-42E6F958E56B}" sibTransId="{C78A37F7-7537-4E17-8613-FAEFF03D500D}"/>
    <dgm:cxn modelId="{58995628-4B35-4FDC-A5CF-2AAB6210F352}" type="presOf" srcId="{C4402E97-CEE9-410E-8AFE-945060F5FD9F}" destId="{D153DA07-4F74-4668-91EB-678FC8CC8E8C}" srcOrd="0" destOrd="0" presId="urn:microsoft.com/office/officeart/2005/8/layout/vList5"/>
    <dgm:cxn modelId="{EC52DB2A-55A6-4EC8-B825-EEB3DF6AFCF1}" srcId="{C4402E97-CEE9-410E-8AFE-945060F5FD9F}" destId="{EDB8CD31-D42D-4C2D-928C-7FBAA91598AF}" srcOrd="0" destOrd="0" parTransId="{95348808-FA50-449F-83EA-0CC3BC47C8E8}" sibTransId="{3623151C-7B64-44A8-93F2-9BC76DE5F2FA}"/>
    <dgm:cxn modelId="{E1B0D92E-D8C1-4A75-BD63-62627A95F739}" type="presOf" srcId="{751BFB4D-79F0-4230-995B-E32CFA0A14F6}" destId="{C3D155F8-1F29-4C31-A482-D4BB2CBEED6E}" srcOrd="0" destOrd="0" presId="urn:microsoft.com/office/officeart/2005/8/layout/vList5"/>
    <dgm:cxn modelId="{5CF64E33-D0CA-4BB9-A86F-3A30CB2EEED4}" srcId="{478E4ADD-BB82-4487-AD8B-5973DFC90A44}" destId="{03E9F388-5CEB-4292-ADB1-3113CCAB641F}" srcOrd="4" destOrd="0" parTransId="{8D38A67B-6328-4934-84E6-69A93B4EE33C}" sibTransId="{AEFB76E3-7A4F-4850-95FE-9B8FA35EB06A}"/>
    <dgm:cxn modelId="{62583F3A-270B-4C20-9163-CD3FB094C8BA}" type="presOf" srcId="{909181BC-F9F8-4F4D-BFFA-BE9707FC471B}" destId="{47ECD619-5894-43FA-8F4C-333F256151C0}" srcOrd="0" destOrd="0" presId="urn:microsoft.com/office/officeart/2005/8/layout/vList5"/>
    <dgm:cxn modelId="{B3C8423C-CEB4-4A7F-B814-F32740244765}" srcId="{751BFB4D-79F0-4230-995B-E32CFA0A14F6}" destId="{767C465E-E403-4119-90C8-3BD1EB5FA765}" srcOrd="0" destOrd="0" parTransId="{D51DB67A-A26B-4A67-A5DC-C6AC42A621CD}" sibTransId="{A8274E1B-C51D-4362-8099-5278A65FD520}"/>
    <dgm:cxn modelId="{3CB77866-E2BD-4716-A3A4-3E2DA46BFED2}" type="presOf" srcId="{03E9F388-5CEB-4292-ADB1-3113CCAB641F}" destId="{CDC75D72-974A-4F9B-BA91-8210FA620E3D}" srcOrd="0" destOrd="0" presId="urn:microsoft.com/office/officeart/2005/8/layout/vList5"/>
    <dgm:cxn modelId="{59899968-D26F-4F1F-A303-88D72C94DAB0}" srcId="{478E4ADD-BB82-4487-AD8B-5973DFC90A44}" destId="{CFCA22CA-D1BC-4D6F-B544-D89349715AF0}" srcOrd="5" destOrd="0" parTransId="{725DB226-3B91-45CC-8091-AF29F68F871B}" sibTransId="{31A3CD9D-2CB2-4B59-AF39-DB8E25AB301E}"/>
    <dgm:cxn modelId="{DE74FB6D-DB75-45D9-8FC9-6F3FC895632B}" srcId="{478E4ADD-BB82-4487-AD8B-5973DFC90A44}" destId="{751BFB4D-79F0-4230-995B-E32CFA0A14F6}" srcOrd="3" destOrd="0" parTransId="{3959B2BA-817C-4519-A6D9-1F2904FAA89A}" sibTransId="{6841C395-1B63-407D-BA66-232FA6E9B7C5}"/>
    <dgm:cxn modelId="{3DE9E571-7E71-4671-8F9E-5F7F05B42F7C}" srcId="{478E4ADD-BB82-4487-AD8B-5973DFC90A44}" destId="{909181BC-F9F8-4F4D-BFFA-BE9707FC471B}" srcOrd="7" destOrd="0" parTransId="{A2CCAD24-0A78-42D4-BD1F-7E682DBDD192}" sibTransId="{74AF88B1-D362-4953-800F-34EA7F15049D}"/>
    <dgm:cxn modelId="{679E9B73-CF0A-4E40-ADEC-F1F2EE3884FA}" srcId="{478E4ADD-BB82-4487-AD8B-5973DFC90A44}" destId="{3665122A-3112-4376-A5EF-3C9AF9EC7FE9}" srcOrd="6" destOrd="0" parTransId="{DE4A0509-BB74-4580-97C5-5A177B9C52A6}" sibTransId="{92DD529B-03A2-419B-A657-8632009B3F8B}"/>
    <dgm:cxn modelId="{46A7AE7B-0F32-40A7-9520-4E823E19B7E9}" type="presOf" srcId="{767C465E-E403-4119-90C8-3BD1EB5FA765}" destId="{B4E81A76-C009-4B6D-8830-3223CD640E9A}" srcOrd="0" destOrd="0" presId="urn:microsoft.com/office/officeart/2005/8/layout/vList5"/>
    <dgm:cxn modelId="{E913847F-8B9A-435A-9BE1-24095B6EC14B}" srcId="{478E4ADD-BB82-4487-AD8B-5973DFC90A44}" destId="{A974B33B-CE59-4E20-A675-BF91655D97B0}" srcOrd="1" destOrd="0" parTransId="{0FB14D0B-8723-4F32-96BE-CF7C24DF3DC1}" sibTransId="{CA6A8447-CD1C-4B79-9344-2947C80166AA}"/>
    <dgm:cxn modelId="{911C7487-9CD2-474E-9354-380340734BAC}" srcId="{478E4ADD-BB82-4487-AD8B-5973DFC90A44}" destId="{C4402E97-CEE9-410E-8AFE-945060F5FD9F}" srcOrd="2" destOrd="0" parTransId="{AB077B53-DC79-417D-B516-856255CF0659}" sibTransId="{3A2208EC-F0AB-4A06-BCE8-C7DE397D6233}"/>
    <dgm:cxn modelId="{703BF288-4E1A-441A-8094-DCE32045F16C}" type="presOf" srcId="{5F19E236-26E3-4B3D-B49A-04CE00856A4E}" destId="{DBD88788-0C89-44F0-9A63-E11435A85FD1}" srcOrd="0" destOrd="0" presId="urn:microsoft.com/office/officeart/2005/8/layout/vList5"/>
    <dgm:cxn modelId="{BC29F38A-CD76-493D-AB25-773AB0618E4D}" type="presOf" srcId="{CFCA22CA-D1BC-4D6F-B544-D89349715AF0}" destId="{544AD52D-C04C-4250-ADAB-112EF65BA40F}" srcOrd="0" destOrd="0" presId="urn:microsoft.com/office/officeart/2005/8/layout/vList5"/>
    <dgm:cxn modelId="{1C0F089E-F342-4999-B4BB-83913ED69AB7}" type="presOf" srcId="{FE991B72-A351-4180-904D-6C357B256D65}" destId="{2577C391-0727-4978-B5C1-E259ADEF0462}" srcOrd="0" destOrd="0" presId="urn:microsoft.com/office/officeart/2005/8/layout/vList5"/>
    <dgm:cxn modelId="{C974D3A3-6AC5-4772-8B59-C59E32FEE5A9}" srcId="{486C1D7B-A91D-4784-961D-DC3A63178989}" destId="{5F19E236-26E3-4B3D-B49A-04CE00856A4E}" srcOrd="0" destOrd="0" parTransId="{4AE2B19A-5204-483C-8C43-6225D6E21416}" sibTransId="{B0662E6F-D41E-49DA-B74A-20DAD6F2F3B3}"/>
    <dgm:cxn modelId="{4E0B6AAD-9A0C-4F0E-9438-7654108F6B5B}" type="presOf" srcId="{21715AC3-F192-4857-BCA2-7F46CCCA40DB}" destId="{2869CADD-9880-4291-B6BA-AA63BB2F2452}" srcOrd="0" destOrd="0" presId="urn:microsoft.com/office/officeart/2005/8/layout/vList5"/>
    <dgm:cxn modelId="{FAA786B3-CCF0-4BDB-B613-7A92C73EFF59}" srcId="{478E4ADD-BB82-4487-AD8B-5973DFC90A44}" destId="{486C1D7B-A91D-4784-961D-DC3A63178989}" srcOrd="0" destOrd="0" parTransId="{C7A886B3-8D14-4538-9EC5-1693DE1A09EF}" sibTransId="{CE03C7E6-E9EB-408C-B484-5755C0A9356D}"/>
    <dgm:cxn modelId="{1BF2C9B6-051D-48BD-8FCD-8485AE4FDACE}" type="presOf" srcId="{A974B33B-CE59-4E20-A675-BF91655D97B0}" destId="{9D373398-8C1E-4457-9A4E-D963C344E507}" srcOrd="0" destOrd="0" presId="urn:microsoft.com/office/officeart/2005/8/layout/vList5"/>
    <dgm:cxn modelId="{B1DBFABE-2CA5-4CA1-922C-2DF36D800E5A}" type="presOf" srcId="{478E4ADD-BB82-4487-AD8B-5973DFC90A44}" destId="{0F717FFE-FCC4-482E-8B7C-0AFFB1AB440B}" srcOrd="0" destOrd="0" presId="urn:microsoft.com/office/officeart/2005/8/layout/vList5"/>
    <dgm:cxn modelId="{8DD279CA-5AF9-415B-BB9E-2181D99A225F}" type="presOf" srcId="{3665122A-3112-4376-A5EF-3C9AF9EC7FE9}" destId="{9EFDC24E-C52C-45B2-AF1B-93A2FCC18E38}" srcOrd="0" destOrd="0" presId="urn:microsoft.com/office/officeart/2005/8/layout/vList5"/>
    <dgm:cxn modelId="{BC7ACBCF-B79C-4584-8788-0DD335957BF0}" type="presOf" srcId="{EDB8CD31-D42D-4C2D-928C-7FBAA91598AF}" destId="{2958A019-A512-419C-9BEF-B6D95F14231F}" srcOrd="0" destOrd="0" presId="urn:microsoft.com/office/officeart/2005/8/layout/vList5"/>
    <dgm:cxn modelId="{58320BFF-CDEC-466A-827E-53FA4CBEE38D}" type="presOf" srcId="{486C1D7B-A91D-4784-961D-DC3A63178989}" destId="{F423A9AD-B31C-4374-90F6-5A55463C46E2}" srcOrd="0" destOrd="0" presId="urn:microsoft.com/office/officeart/2005/8/layout/vList5"/>
    <dgm:cxn modelId="{7C60C4BE-8D7F-4920-BBBC-26EABC0E8A07}" type="presParOf" srcId="{0F717FFE-FCC4-482E-8B7C-0AFFB1AB440B}" destId="{4EB0830C-EAEE-4EFF-B3E0-FB68DA28AA4D}" srcOrd="0" destOrd="0" presId="urn:microsoft.com/office/officeart/2005/8/layout/vList5"/>
    <dgm:cxn modelId="{1EC37190-6D78-4F5C-886B-DB0C84D3F06C}" type="presParOf" srcId="{4EB0830C-EAEE-4EFF-B3E0-FB68DA28AA4D}" destId="{F423A9AD-B31C-4374-90F6-5A55463C46E2}" srcOrd="0" destOrd="0" presId="urn:microsoft.com/office/officeart/2005/8/layout/vList5"/>
    <dgm:cxn modelId="{0EBD55FB-CA8A-4F1B-BB95-39215AEE7353}" type="presParOf" srcId="{4EB0830C-EAEE-4EFF-B3E0-FB68DA28AA4D}" destId="{DBD88788-0C89-44F0-9A63-E11435A85FD1}" srcOrd="1" destOrd="0" presId="urn:microsoft.com/office/officeart/2005/8/layout/vList5"/>
    <dgm:cxn modelId="{CB82FEB1-BFD8-4BBF-A33A-3EF70861ED20}" type="presParOf" srcId="{0F717FFE-FCC4-482E-8B7C-0AFFB1AB440B}" destId="{5AFAC515-4DFC-43F2-BF14-4ECBFD4415B5}" srcOrd="1" destOrd="0" presId="urn:microsoft.com/office/officeart/2005/8/layout/vList5"/>
    <dgm:cxn modelId="{C19C6566-E013-4ACD-A5F4-2E1B7B4805B7}" type="presParOf" srcId="{0F717FFE-FCC4-482E-8B7C-0AFFB1AB440B}" destId="{4EDBDD6D-B6E6-4248-A370-5C69B1B623EF}" srcOrd="2" destOrd="0" presId="urn:microsoft.com/office/officeart/2005/8/layout/vList5"/>
    <dgm:cxn modelId="{C9BED0AD-7A74-4362-80A6-4A5FF18C5B03}" type="presParOf" srcId="{4EDBDD6D-B6E6-4248-A370-5C69B1B623EF}" destId="{9D373398-8C1E-4457-9A4E-D963C344E507}" srcOrd="0" destOrd="0" presId="urn:microsoft.com/office/officeart/2005/8/layout/vList5"/>
    <dgm:cxn modelId="{E68E9FA2-761B-4CA2-ABBD-C7FA80DECA95}" type="presParOf" srcId="{4EDBDD6D-B6E6-4248-A370-5C69B1B623EF}" destId="{2577C391-0727-4978-B5C1-E259ADEF0462}" srcOrd="1" destOrd="0" presId="urn:microsoft.com/office/officeart/2005/8/layout/vList5"/>
    <dgm:cxn modelId="{859371EC-0F7C-4379-ADCF-E08265052CD6}" type="presParOf" srcId="{0F717FFE-FCC4-482E-8B7C-0AFFB1AB440B}" destId="{C7D3CDAC-02AF-482E-89D9-9FA0252A69BA}" srcOrd="3" destOrd="0" presId="urn:microsoft.com/office/officeart/2005/8/layout/vList5"/>
    <dgm:cxn modelId="{534C2FF3-B28A-43DE-A350-62ACE1491AEF}" type="presParOf" srcId="{0F717FFE-FCC4-482E-8B7C-0AFFB1AB440B}" destId="{564BA78F-3AD9-4025-91FD-352EDF72092C}" srcOrd="4" destOrd="0" presId="urn:microsoft.com/office/officeart/2005/8/layout/vList5"/>
    <dgm:cxn modelId="{1B1348F9-91F4-4707-AC41-2000E98C6647}" type="presParOf" srcId="{564BA78F-3AD9-4025-91FD-352EDF72092C}" destId="{D153DA07-4F74-4668-91EB-678FC8CC8E8C}" srcOrd="0" destOrd="0" presId="urn:microsoft.com/office/officeart/2005/8/layout/vList5"/>
    <dgm:cxn modelId="{CF8447B5-B65C-4C35-B626-09B2F86606B9}" type="presParOf" srcId="{564BA78F-3AD9-4025-91FD-352EDF72092C}" destId="{2958A019-A512-419C-9BEF-B6D95F14231F}" srcOrd="1" destOrd="0" presId="urn:microsoft.com/office/officeart/2005/8/layout/vList5"/>
    <dgm:cxn modelId="{C5D3B700-CF01-4C7B-917D-AE4F8F681421}" type="presParOf" srcId="{0F717FFE-FCC4-482E-8B7C-0AFFB1AB440B}" destId="{D886C47D-B43B-4D5F-B68D-F77ECF80CF84}" srcOrd="5" destOrd="0" presId="urn:microsoft.com/office/officeart/2005/8/layout/vList5"/>
    <dgm:cxn modelId="{53FAEE96-75DB-4A38-A4F9-8CA6FA74C96E}" type="presParOf" srcId="{0F717FFE-FCC4-482E-8B7C-0AFFB1AB440B}" destId="{C464DEF4-B9A9-419B-B5DF-F14A840E5F5D}" srcOrd="6" destOrd="0" presId="urn:microsoft.com/office/officeart/2005/8/layout/vList5"/>
    <dgm:cxn modelId="{5C940B7D-930C-4BDA-A176-5FEEC4870EAE}" type="presParOf" srcId="{C464DEF4-B9A9-419B-B5DF-F14A840E5F5D}" destId="{C3D155F8-1F29-4C31-A482-D4BB2CBEED6E}" srcOrd="0" destOrd="0" presId="urn:microsoft.com/office/officeart/2005/8/layout/vList5"/>
    <dgm:cxn modelId="{6E8EB5A0-DFB0-4578-BBFB-F734C6CA6428}" type="presParOf" srcId="{C464DEF4-B9A9-419B-B5DF-F14A840E5F5D}" destId="{B4E81A76-C009-4B6D-8830-3223CD640E9A}" srcOrd="1" destOrd="0" presId="urn:microsoft.com/office/officeart/2005/8/layout/vList5"/>
    <dgm:cxn modelId="{E5E28324-46C9-4C33-A07D-C8587DCC94C9}" type="presParOf" srcId="{0F717FFE-FCC4-482E-8B7C-0AFFB1AB440B}" destId="{9821E2D8-B5A0-4179-B864-714E0067F5B6}" srcOrd="7" destOrd="0" presId="urn:microsoft.com/office/officeart/2005/8/layout/vList5"/>
    <dgm:cxn modelId="{56AD3040-12A7-4C5C-928D-DCDEF84BBF07}" type="presParOf" srcId="{0F717FFE-FCC4-482E-8B7C-0AFFB1AB440B}" destId="{EEB8E069-6EEB-47EF-8BD5-846D17CBBB52}" srcOrd="8" destOrd="0" presId="urn:microsoft.com/office/officeart/2005/8/layout/vList5"/>
    <dgm:cxn modelId="{2A04360D-CF7D-4736-8585-19E90A0926E6}" type="presParOf" srcId="{EEB8E069-6EEB-47EF-8BD5-846D17CBBB52}" destId="{CDC75D72-974A-4F9B-BA91-8210FA620E3D}" srcOrd="0" destOrd="0" presId="urn:microsoft.com/office/officeart/2005/8/layout/vList5"/>
    <dgm:cxn modelId="{37CFE31B-57A7-42E4-9DFA-DBDC997362A2}" type="presParOf" srcId="{0F717FFE-FCC4-482E-8B7C-0AFFB1AB440B}" destId="{8646F029-67F8-4402-95B4-9A9071A7A3A7}" srcOrd="9" destOrd="0" presId="urn:microsoft.com/office/officeart/2005/8/layout/vList5"/>
    <dgm:cxn modelId="{1CE220AB-43AF-49F2-8B99-65D8B8A61F24}" type="presParOf" srcId="{0F717FFE-FCC4-482E-8B7C-0AFFB1AB440B}" destId="{368D139E-19C7-4E8F-8D09-41BCCF708D5E}" srcOrd="10" destOrd="0" presId="urn:microsoft.com/office/officeart/2005/8/layout/vList5"/>
    <dgm:cxn modelId="{A82C3BDE-2384-4AC4-997C-E4C670F6DBFB}" type="presParOf" srcId="{368D139E-19C7-4E8F-8D09-41BCCF708D5E}" destId="{544AD52D-C04C-4250-ADAB-112EF65BA40F}" srcOrd="0" destOrd="0" presId="urn:microsoft.com/office/officeart/2005/8/layout/vList5"/>
    <dgm:cxn modelId="{69F82BCC-96BF-44A6-A866-A3E97B15FD68}" type="presParOf" srcId="{0F717FFE-FCC4-482E-8B7C-0AFFB1AB440B}" destId="{6F6A5D7D-914B-4EC0-856D-8D661ECEF5EF}" srcOrd="11" destOrd="0" presId="urn:microsoft.com/office/officeart/2005/8/layout/vList5"/>
    <dgm:cxn modelId="{A2973D4B-5C31-4DB1-9802-D40539068E9B}" type="presParOf" srcId="{0F717FFE-FCC4-482E-8B7C-0AFFB1AB440B}" destId="{68C08521-5D17-40AE-80A5-390C839C6542}" srcOrd="12" destOrd="0" presId="urn:microsoft.com/office/officeart/2005/8/layout/vList5"/>
    <dgm:cxn modelId="{A5BB4F7B-1EC7-44EA-8D1B-78366D0486EF}" type="presParOf" srcId="{68C08521-5D17-40AE-80A5-390C839C6542}" destId="{9EFDC24E-C52C-45B2-AF1B-93A2FCC18E38}" srcOrd="0" destOrd="0" presId="urn:microsoft.com/office/officeart/2005/8/layout/vList5"/>
    <dgm:cxn modelId="{384ABA99-1E84-4B2C-AF81-9390FD42B412}" type="presParOf" srcId="{0F717FFE-FCC4-482E-8B7C-0AFFB1AB440B}" destId="{3809A33D-873F-4901-ACE5-D8DD7E705B49}" srcOrd="13" destOrd="0" presId="urn:microsoft.com/office/officeart/2005/8/layout/vList5"/>
    <dgm:cxn modelId="{C9906FCD-F88A-49BD-83BF-EE4AF5ADF269}" type="presParOf" srcId="{0F717FFE-FCC4-482E-8B7C-0AFFB1AB440B}" destId="{170AB351-F470-4713-8DC7-32CF9639E304}" srcOrd="14" destOrd="0" presId="urn:microsoft.com/office/officeart/2005/8/layout/vList5"/>
    <dgm:cxn modelId="{90C177E0-1C69-452E-8451-748214D140E3}" type="presParOf" srcId="{170AB351-F470-4713-8DC7-32CF9639E304}" destId="{47ECD619-5894-43FA-8F4C-333F256151C0}" srcOrd="0" destOrd="0" presId="urn:microsoft.com/office/officeart/2005/8/layout/vList5"/>
    <dgm:cxn modelId="{D4B2C38A-925A-4107-B9AD-5DAF528D19A2}" type="presParOf" srcId="{0F717FFE-FCC4-482E-8B7C-0AFFB1AB440B}" destId="{E44FDE62-461B-419E-A79E-0BAFE874A9ED}" srcOrd="15" destOrd="0" presId="urn:microsoft.com/office/officeart/2005/8/layout/vList5"/>
    <dgm:cxn modelId="{9F8D3E06-9268-4F5A-A3DE-0D2CDB7A8EEE}" type="presParOf" srcId="{0F717FFE-FCC4-482E-8B7C-0AFFB1AB440B}" destId="{ECDD57DD-0848-45D8-8856-837882DC4028}" srcOrd="16" destOrd="0" presId="urn:microsoft.com/office/officeart/2005/8/layout/vList5"/>
    <dgm:cxn modelId="{2E3D8DF8-7B78-4D9D-A619-DFE1A2DDF491}" type="presParOf" srcId="{ECDD57DD-0848-45D8-8856-837882DC4028}" destId="{2869CADD-9880-4291-B6BA-AA63BB2F245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7.1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.NET 2003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X="411" custLinFactNeighborY="-10000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8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2005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X="411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9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2008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10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2010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11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2012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12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2013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14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2015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FAF956-65BC-4E14-B8D5-5DADCCCB3FE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9AA425-844C-40F4-8A11-68E836A180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Visual Studio 15</a:t>
          </a:r>
        </a:p>
      </dgm:t>
    </dgm:pt>
    <dgm:pt modelId="{FF8AC395-C847-4156-BFFB-C63EFCCFC5AA}" type="parTrans" cxnId="{48EDA9B8-2564-493C-BD9A-1A96CDE64C49}">
      <dgm:prSet/>
      <dgm:spPr/>
      <dgm:t>
        <a:bodyPr/>
        <a:lstStyle/>
        <a:p>
          <a:endParaRPr lang="en-US" sz="1050"/>
        </a:p>
      </dgm:t>
    </dgm:pt>
    <dgm:pt modelId="{6FC09713-BE79-4367-8C0B-58D04FEA194C}" type="sibTrans" cxnId="{48EDA9B8-2564-493C-BD9A-1A96CDE64C49}">
      <dgm:prSet custT="1"/>
      <dgm:spPr/>
      <dgm:t>
        <a:bodyPr/>
        <a:lstStyle/>
        <a:p>
          <a:endParaRPr lang="en-US" sz="1800"/>
        </a:p>
      </dgm:t>
    </dgm:pt>
    <dgm:pt modelId="{6B0D6F0C-E700-495B-B648-33D5C94CB849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r>
            <a:rPr lang="en-US" sz="2400" dirty="0"/>
            <a:t>Visual Studio 2017</a:t>
          </a:r>
        </a:p>
      </dgm:t>
    </dgm:pt>
    <dgm:pt modelId="{134FC51D-B6F8-4688-8FFB-842771672914}" type="parTrans" cxnId="{F49A40C3-3D96-47C8-80A7-06C6A7F33529}">
      <dgm:prSet/>
      <dgm:spPr/>
      <dgm:t>
        <a:bodyPr/>
        <a:lstStyle/>
        <a:p>
          <a:endParaRPr lang="en-US" sz="1050"/>
        </a:p>
      </dgm:t>
    </dgm:pt>
    <dgm:pt modelId="{343FD325-133B-4952-B0E8-75F4D983CAEB}" type="sibTrans" cxnId="{F49A40C3-3D96-47C8-80A7-06C6A7F33529}">
      <dgm:prSet/>
      <dgm:spPr/>
      <dgm:t>
        <a:bodyPr/>
        <a:lstStyle/>
        <a:p>
          <a:endParaRPr lang="en-US" sz="1050"/>
        </a:p>
      </dgm:t>
    </dgm:pt>
    <dgm:pt modelId="{2509ABF4-B014-480E-A93B-EB04F132AB88}" type="pres">
      <dgm:prSet presAssocID="{CDFAF956-65BC-4E14-B8D5-5DADCCCB3FEA}" presName="Name0" presStyleCnt="0">
        <dgm:presLayoutVars>
          <dgm:dir/>
          <dgm:resizeHandles val="exact"/>
        </dgm:presLayoutVars>
      </dgm:prSet>
      <dgm:spPr/>
    </dgm:pt>
    <dgm:pt modelId="{1F4B4C63-B854-417D-B7B8-4EFCFC1104F8}" type="pres">
      <dgm:prSet presAssocID="{129AA425-844C-40F4-8A11-68E836A180E0}" presName="node" presStyleLbl="node1" presStyleIdx="0" presStyleCnt="2">
        <dgm:presLayoutVars>
          <dgm:bulletEnabled val="1"/>
        </dgm:presLayoutVars>
      </dgm:prSet>
      <dgm:spPr/>
    </dgm:pt>
    <dgm:pt modelId="{8F4295B0-2BDF-41E5-BB4C-22ED4051BAAA}" type="pres">
      <dgm:prSet presAssocID="{6FC09713-BE79-4367-8C0B-58D04FEA194C}" presName="sibTrans" presStyleLbl="sibTrans2D1" presStyleIdx="0" presStyleCnt="1"/>
      <dgm:spPr/>
    </dgm:pt>
    <dgm:pt modelId="{5FE0DD72-3EC0-47A3-AF0F-1F4D78E59F1C}" type="pres">
      <dgm:prSet presAssocID="{6FC09713-BE79-4367-8C0B-58D04FEA194C}" presName="connectorText" presStyleLbl="sibTrans2D1" presStyleIdx="0" presStyleCnt="1"/>
      <dgm:spPr/>
    </dgm:pt>
    <dgm:pt modelId="{385C13B6-A9E3-42FC-AF5B-E40733F66C99}" type="pres">
      <dgm:prSet presAssocID="{6B0D6F0C-E700-495B-B648-33D5C94CB849}" presName="node" presStyleLbl="node1" presStyleIdx="1" presStyleCnt="2" custLinFactNeighborY="16667">
        <dgm:presLayoutVars>
          <dgm:bulletEnabled val="1"/>
        </dgm:presLayoutVars>
      </dgm:prSet>
      <dgm:spPr/>
    </dgm:pt>
  </dgm:ptLst>
  <dgm:cxnLst>
    <dgm:cxn modelId="{F6F33C23-EED3-4017-A48F-42DD478CE3FA}" type="presOf" srcId="{6B0D6F0C-E700-495B-B648-33D5C94CB849}" destId="{385C13B6-A9E3-42FC-AF5B-E40733F66C99}" srcOrd="0" destOrd="0" presId="urn:microsoft.com/office/officeart/2005/8/layout/process1"/>
    <dgm:cxn modelId="{96A4DF23-D341-464A-9E8B-31CA1C73A73F}" type="presOf" srcId="{6FC09713-BE79-4367-8C0B-58D04FEA194C}" destId="{5FE0DD72-3EC0-47A3-AF0F-1F4D78E59F1C}" srcOrd="1" destOrd="0" presId="urn:microsoft.com/office/officeart/2005/8/layout/process1"/>
    <dgm:cxn modelId="{C6D4662C-7D9B-4E1B-8F87-C195FDAA8DC3}" type="presOf" srcId="{CDFAF956-65BC-4E14-B8D5-5DADCCCB3FEA}" destId="{2509ABF4-B014-480E-A93B-EB04F132AB88}" srcOrd="0" destOrd="0" presId="urn:microsoft.com/office/officeart/2005/8/layout/process1"/>
    <dgm:cxn modelId="{16CE4B50-7DFF-48C0-98E7-56DCD72B2828}" type="presOf" srcId="{6FC09713-BE79-4367-8C0B-58D04FEA194C}" destId="{8F4295B0-2BDF-41E5-BB4C-22ED4051BAAA}" srcOrd="0" destOrd="0" presId="urn:microsoft.com/office/officeart/2005/8/layout/process1"/>
    <dgm:cxn modelId="{1535F59A-260B-46E6-B08E-0FDF0E03065A}" type="presOf" srcId="{129AA425-844C-40F4-8A11-68E836A180E0}" destId="{1F4B4C63-B854-417D-B7B8-4EFCFC1104F8}" srcOrd="0" destOrd="0" presId="urn:microsoft.com/office/officeart/2005/8/layout/process1"/>
    <dgm:cxn modelId="{48EDA9B8-2564-493C-BD9A-1A96CDE64C49}" srcId="{CDFAF956-65BC-4E14-B8D5-5DADCCCB3FEA}" destId="{129AA425-844C-40F4-8A11-68E836A180E0}" srcOrd="0" destOrd="0" parTransId="{FF8AC395-C847-4156-BFFB-C63EFCCFC5AA}" sibTransId="{6FC09713-BE79-4367-8C0B-58D04FEA194C}"/>
    <dgm:cxn modelId="{F49A40C3-3D96-47C8-80A7-06C6A7F33529}" srcId="{CDFAF956-65BC-4E14-B8D5-5DADCCCB3FEA}" destId="{6B0D6F0C-E700-495B-B648-33D5C94CB849}" srcOrd="1" destOrd="0" parTransId="{134FC51D-B6F8-4688-8FFB-842771672914}" sibTransId="{343FD325-133B-4952-B0E8-75F4D983CAEB}"/>
    <dgm:cxn modelId="{FE01171E-6E13-43F8-BD9B-48BC48FDFF71}" type="presParOf" srcId="{2509ABF4-B014-480E-A93B-EB04F132AB88}" destId="{1F4B4C63-B854-417D-B7B8-4EFCFC1104F8}" srcOrd="0" destOrd="0" presId="urn:microsoft.com/office/officeart/2005/8/layout/process1"/>
    <dgm:cxn modelId="{B75DBE78-C424-43F9-B088-FC2CB4B0453B}" type="presParOf" srcId="{2509ABF4-B014-480E-A93B-EB04F132AB88}" destId="{8F4295B0-2BDF-41E5-BB4C-22ED4051BAAA}" srcOrd="1" destOrd="0" presId="urn:microsoft.com/office/officeart/2005/8/layout/process1"/>
    <dgm:cxn modelId="{5A7AD1E3-9A94-460F-8290-AA728D3D42C1}" type="presParOf" srcId="{8F4295B0-2BDF-41E5-BB4C-22ED4051BAAA}" destId="{5FE0DD72-3EC0-47A3-AF0F-1F4D78E59F1C}" srcOrd="0" destOrd="0" presId="urn:microsoft.com/office/officeart/2005/8/layout/process1"/>
    <dgm:cxn modelId="{3A23646D-543A-4FA8-B4CC-43F637537F23}" type="presParOf" srcId="{2509ABF4-B014-480E-A93B-EB04F132AB88}" destId="{385C13B6-A9E3-42FC-AF5B-E40733F66C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0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7</a:t>
          </a:r>
        </a:p>
      </dsp:txBody>
      <dsp:txXfrm>
        <a:off x="13391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14859" y="0"/>
          <a:ext cx="931417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14859" y="91440"/>
        <a:ext cx="794257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.NET 2002</a:t>
          </a:r>
        </a:p>
      </dsp:txBody>
      <dsp:txXfrm>
        <a:off x="6146293" y="13391"/>
        <a:ext cx="4348729" cy="4304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16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2019</a:t>
          </a:r>
        </a:p>
      </dsp:txBody>
      <dsp:txXfrm>
        <a:off x="6146293" y="13391"/>
        <a:ext cx="4348729" cy="4304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34ABA-8C7F-48D7-932F-85E075C968A9}">
      <dsp:nvSpPr>
        <dsp:cNvPr id="0" name=""/>
        <dsp:cNvSpPr/>
      </dsp:nvSpPr>
      <dsp:spPr>
        <a:xfrm>
          <a:off x="5357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1.0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2002</a:t>
          </a:r>
          <a:endParaRPr lang="en-US" sz="2000" b="1" kern="1200" dirty="0">
            <a:latin typeface="+mj-lt"/>
          </a:endParaRPr>
        </a:p>
      </dsp:txBody>
      <dsp:txXfrm>
        <a:off x="5357" y="492861"/>
        <a:ext cx="2053828" cy="701511"/>
      </dsp:txXfrm>
    </dsp:sp>
    <dsp:sp modelId="{E67F9F57-87EE-4593-9D13-9345F856E654}">
      <dsp:nvSpPr>
        <dsp:cNvPr id="0" name=""/>
        <dsp:cNvSpPr/>
      </dsp:nvSpPr>
      <dsp:spPr>
        <a:xfrm>
          <a:off x="5357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dirty="0">
              <a:latin typeface="+mn-lt"/>
            </a:rPr>
            <a:t>Basic Features</a:t>
          </a:r>
        </a:p>
      </dsp:txBody>
      <dsp:txXfrm>
        <a:off x="5357" y="1194372"/>
        <a:ext cx="2053828" cy="3799165"/>
      </dsp:txXfrm>
    </dsp:sp>
    <dsp:sp modelId="{86A32E02-4D4A-4A30-8D03-7CFBFDEE13B3}">
      <dsp:nvSpPr>
        <dsp:cNvPr id="0" name=""/>
        <dsp:cNvSpPr/>
      </dsp:nvSpPr>
      <dsp:spPr>
        <a:xfrm>
          <a:off x="2346721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2.0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2005</a:t>
          </a:r>
          <a:endParaRPr lang="en-US" sz="2000" b="1" kern="1200" dirty="0">
            <a:latin typeface="+mj-lt"/>
          </a:endParaRPr>
        </a:p>
      </dsp:txBody>
      <dsp:txXfrm>
        <a:off x="2346721" y="492861"/>
        <a:ext cx="2053828" cy="701511"/>
      </dsp:txXfrm>
    </dsp:sp>
    <dsp:sp modelId="{AB92F589-845D-4397-BB1F-7A95BA9E01C5}">
      <dsp:nvSpPr>
        <dsp:cNvPr id="0" name=""/>
        <dsp:cNvSpPr/>
      </dsp:nvSpPr>
      <dsp:spPr>
        <a:xfrm>
          <a:off x="2346721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Generics</a:t>
          </a:r>
          <a:endParaRPr lang="en-US" sz="1900" b="0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Partial Types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Anonymous Methods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Iterators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Nullable</a:t>
          </a:r>
          <a:r>
            <a:rPr lang="en-US" sz="1900" b="0" i="0" u="none" kern="1200" baseline="0" dirty="0">
              <a:latin typeface="+mn-lt"/>
            </a:rPr>
            <a:t> Types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Private Setters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Delegates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Variance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Static Classes</a:t>
          </a:r>
          <a:endParaRPr lang="en-US" sz="1900" b="0" i="0" u="none" kern="1200" dirty="0">
            <a:latin typeface="+mn-lt"/>
          </a:endParaRPr>
        </a:p>
      </dsp:txBody>
      <dsp:txXfrm>
        <a:off x="2346721" y="1194372"/>
        <a:ext cx="2053828" cy="3799165"/>
      </dsp:txXfrm>
    </dsp:sp>
    <dsp:sp modelId="{DFF53A05-FAE2-4264-8634-AD76FF230992}">
      <dsp:nvSpPr>
        <dsp:cNvPr id="0" name=""/>
        <dsp:cNvSpPr/>
      </dsp:nvSpPr>
      <dsp:spPr>
        <a:xfrm>
          <a:off x="4688085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3.0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2005</a:t>
          </a:r>
          <a:endParaRPr lang="en-US" sz="2000" b="1" kern="1200" dirty="0">
            <a:latin typeface="+mj-lt"/>
          </a:endParaRPr>
        </a:p>
      </dsp:txBody>
      <dsp:txXfrm>
        <a:off x="4688085" y="492861"/>
        <a:ext cx="2053828" cy="701511"/>
      </dsp:txXfrm>
    </dsp:sp>
    <dsp:sp modelId="{93D7919E-6308-4EA3-A5D9-DBAF65B6A87E}">
      <dsp:nvSpPr>
        <dsp:cNvPr id="0" name=""/>
        <dsp:cNvSpPr/>
      </dsp:nvSpPr>
      <dsp:spPr>
        <a:xfrm>
          <a:off x="4688085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Implicit Variable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Object Initializer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>
              <a:latin typeface="+mn-lt"/>
            </a:rPr>
            <a:t>Auto Properties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Anonymous</a:t>
          </a:r>
          <a:r>
            <a:rPr lang="en-US" sz="1900" b="0" i="0" u="none" kern="1200" baseline="0" dirty="0">
              <a:latin typeface="+mn-lt"/>
            </a:rPr>
            <a:t> Types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Extension Methods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Query Methods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Lambda Expressions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baseline="0" dirty="0">
              <a:latin typeface="+mn-lt"/>
            </a:rPr>
            <a:t>Expression Trees</a:t>
          </a:r>
          <a:endParaRPr lang="en-US" sz="1900" b="0" i="0" u="none" kern="1200" dirty="0">
            <a:latin typeface="+mn-l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Partial Methods</a:t>
          </a:r>
        </a:p>
      </dsp:txBody>
      <dsp:txXfrm>
        <a:off x="4688085" y="1194372"/>
        <a:ext cx="2053828" cy="3799165"/>
      </dsp:txXfrm>
    </dsp:sp>
    <dsp:sp modelId="{DE4592BF-130F-4172-B0F2-3D5660F797EC}">
      <dsp:nvSpPr>
        <dsp:cNvPr id="0" name=""/>
        <dsp:cNvSpPr/>
      </dsp:nvSpPr>
      <dsp:spPr>
        <a:xfrm>
          <a:off x="7029450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4.0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2010</a:t>
          </a:r>
          <a:endParaRPr lang="en-US" sz="2000" b="1" kern="1200" dirty="0">
            <a:latin typeface="+mj-lt"/>
          </a:endParaRPr>
        </a:p>
      </dsp:txBody>
      <dsp:txXfrm>
        <a:off x="7029450" y="492861"/>
        <a:ext cx="2053828" cy="701511"/>
      </dsp:txXfrm>
    </dsp:sp>
    <dsp:sp modelId="{684052B1-DED9-4F12-8F32-4377FAAB48C2}">
      <dsp:nvSpPr>
        <dsp:cNvPr id="0" name=""/>
        <dsp:cNvSpPr/>
      </dsp:nvSpPr>
      <dsp:spPr>
        <a:xfrm>
          <a:off x="7029450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Dynamic (late) Binding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Named\optional parameters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Generic Variance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kern="1200" dirty="0">
              <a:latin typeface="+mn-lt"/>
            </a:rPr>
            <a:t>Embedded Interop Types</a:t>
          </a:r>
        </a:p>
      </dsp:txBody>
      <dsp:txXfrm>
        <a:off x="7029450" y="1194372"/>
        <a:ext cx="2053828" cy="3799165"/>
      </dsp:txXfrm>
    </dsp:sp>
    <dsp:sp modelId="{3DF38362-D306-479F-ACB1-EA7083C1C0D6}">
      <dsp:nvSpPr>
        <dsp:cNvPr id="0" name=""/>
        <dsp:cNvSpPr/>
      </dsp:nvSpPr>
      <dsp:spPr>
        <a:xfrm>
          <a:off x="9370814" y="492861"/>
          <a:ext cx="2053828" cy="70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+mj-lt"/>
            </a:rPr>
            <a:t>C# 5.0</a:t>
          </a:r>
          <a:br>
            <a:rPr lang="en-US" sz="2000" b="1" i="0" u="none" kern="1200" dirty="0">
              <a:latin typeface="+mj-lt"/>
            </a:rPr>
          </a:br>
          <a:r>
            <a:rPr lang="en-US" sz="2000" b="1" i="0" u="none" kern="1200" dirty="0">
              <a:latin typeface="+mj-lt"/>
            </a:rPr>
            <a:t>VS 2012</a:t>
          </a:r>
          <a:endParaRPr lang="en-US" sz="2000" b="1" kern="1200" dirty="0">
            <a:latin typeface="+mj-lt"/>
          </a:endParaRPr>
        </a:p>
      </dsp:txBody>
      <dsp:txXfrm>
        <a:off x="9370814" y="492861"/>
        <a:ext cx="2053828" cy="701511"/>
      </dsp:txXfrm>
    </dsp:sp>
    <dsp:sp modelId="{FDC73AA1-ABEA-4BC8-8F9E-13839319A5EC}">
      <dsp:nvSpPr>
        <dsp:cNvPr id="0" name=""/>
        <dsp:cNvSpPr/>
      </dsp:nvSpPr>
      <dsp:spPr>
        <a:xfrm>
          <a:off x="9370814" y="1194372"/>
          <a:ext cx="2053828" cy="37991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dirty="0" err="1">
              <a:latin typeface="+mn-lt"/>
            </a:rPr>
            <a:t>Async</a:t>
          </a:r>
          <a:r>
            <a:rPr lang="en-US" sz="1900" b="0" kern="1200" dirty="0">
              <a:latin typeface="+mn-lt"/>
            </a:rPr>
            <a:t> Features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dirty="0">
              <a:latin typeface="+mn-lt"/>
            </a:rPr>
            <a:t>Caller Information</a:t>
          </a:r>
        </a:p>
      </dsp:txBody>
      <dsp:txXfrm>
        <a:off x="9370814" y="1194372"/>
        <a:ext cx="2053828" cy="379916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88788-0C89-44F0-9A63-E11435A85FD1}">
      <dsp:nvSpPr>
        <dsp:cNvPr id="0" name=""/>
        <dsp:cNvSpPr/>
      </dsp:nvSpPr>
      <dsp:spPr>
        <a:xfrm rot="5400000">
          <a:off x="7228171" y="-3218089"/>
          <a:ext cx="466665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>
                  <a:lumMod val="50000"/>
                </a:schemeClr>
              </a:solidFill>
              <a:latin typeface="+mj-lt"/>
            </a:rPr>
            <a:t>Some call this Razor context; I call it fabulous</a:t>
          </a:r>
        </a:p>
      </dsp:txBody>
      <dsp:txXfrm rot="-5400000">
        <a:off x="3950208" y="82655"/>
        <a:ext cx="6999811" cy="421103"/>
      </dsp:txXfrm>
    </dsp:sp>
    <dsp:sp modelId="{F423A9AD-B31C-4374-90F6-5A55463C46E2}">
      <dsp:nvSpPr>
        <dsp:cNvPr id="0" name=""/>
        <dsp:cNvSpPr/>
      </dsp:nvSpPr>
      <dsp:spPr>
        <a:xfrm>
          <a:off x="0" y="1540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String Interpolation</a:t>
          </a:r>
        </a:p>
      </dsp:txBody>
      <dsp:txXfrm>
        <a:off x="28476" y="30016"/>
        <a:ext cx="3893256" cy="526379"/>
      </dsp:txXfrm>
    </dsp:sp>
    <dsp:sp modelId="{2577C391-0727-4978-B5C1-E259ADEF0462}">
      <dsp:nvSpPr>
        <dsp:cNvPr id="0" name=""/>
        <dsp:cNvSpPr/>
      </dsp:nvSpPr>
      <dsp:spPr>
        <a:xfrm rot="5400000">
          <a:off x="7228171" y="-2605591"/>
          <a:ext cx="466665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>
                  <a:lumMod val="50000"/>
                </a:schemeClr>
              </a:solidFill>
              <a:latin typeface="+mj-lt"/>
            </a:rPr>
            <a:t>Why did it take so long to figure get this one?</a:t>
          </a:r>
        </a:p>
      </dsp:txBody>
      <dsp:txXfrm rot="-5400000">
        <a:off x="3950208" y="695153"/>
        <a:ext cx="6999811" cy="421103"/>
      </dsp:txXfrm>
    </dsp:sp>
    <dsp:sp modelId="{9D373398-8C1E-4457-9A4E-D963C344E507}">
      <dsp:nvSpPr>
        <dsp:cNvPr id="0" name=""/>
        <dsp:cNvSpPr/>
      </dsp:nvSpPr>
      <dsp:spPr>
        <a:xfrm>
          <a:off x="0" y="614038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Auto Property Features</a:t>
          </a:r>
        </a:p>
      </dsp:txBody>
      <dsp:txXfrm>
        <a:off x="28476" y="642514"/>
        <a:ext cx="3893256" cy="526379"/>
      </dsp:txXfrm>
    </dsp:sp>
    <dsp:sp modelId="{2958A019-A512-419C-9BEF-B6D95F14231F}">
      <dsp:nvSpPr>
        <dsp:cNvPr id="0" name=""/>
        <dsp:cNvSpPr/>
      </dsp:nvSpPr>
      <dsp:spPr>
        <a:xfrm rot="5400000">
          <a:off x="7228171" y="-1993092"/>
          <a:ext cx="466665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>
                  <a:lumMod val="50000"/>
                </a:schemeClr>
              </a:solidFill>
              <a:latin typeface="+mj-lt"/>
            </a:rPr>
            <a:t>The Elvis operator – one of the coolest enhancements ever</a:t>
          </a:r>
        </a:p>
      </dsp:txBody>
      <dsp:txXfrm rot="-5400000">
        <a:off x="3950208" y="1307652"/>
        <a:ext cx="6999811" cy="421103"/>
      </dsp:txXfrm>
    </dsp:sp>
    <dsp:sp modelId="{D153DA07-4F74-4668-91EB-678FC8CC8E8C}">
      <dsp:nvSpPr>
        <dsp:cNvPr id="0" name=""/>
        <dsp:cNvSpPr/>
      </dsp:nvSpPr>
      <dsp:spPr>
        <a:xfrm>
          <a:off x="0" y="1226537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Null Conditional Operators</a:t>
          </a:r>
        </a:p>
      </dsp:txBody>
      <dsp:txXfrm>
        <a:off x="28476" y="1255013"/>
        <a:ext cx="3893256" cy="526379"/>
      </dsp:txXfrm>
    </dsp:sp>
    <dsp:sp modelId="{B4E81A76-C009-4B6D-8830-3223CD640E9A}">
      <dsp:nvSpPr>
        <dsp:cNvPr id="0" name=""/>
        <dsp:cNvSpPr/>
      </dsp:nvSpPr>
      <dsp:spPr>
        <a:xfrm rot="5400000">
          <a:off x="7228171" y="-1380594"/>
          <a:ext cx="466665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>
                  <a:lumMod val="50000"/>
                </a:schemeClr>
              </a:solidFill>
              <a:latin typeface="+mj-lt"/>
            </a:rPr>
            <a:t>Nice for one-line methods and properties</a:t>
          </a:r>
        </a:p>
      </dsp:txBody>
      <dsp:txXfrm rot="-5400000">
        <a:off x="3950208" y="1920150"/>
        <a:ext cx="6999811" cy="421103"/>
      </dsp:txXfrm>
    </dsp:sp>
    <dsp:sp modelId="{C3D155F8-1F29-4C31-A482-D4BB2CBEED6E}">
      <dsp:nvSpPr>
        <dsp:cNvPr id="0" name=""/>
        <dsp:cNvSpPr/>
      </dsp:nvSpPr>
      <dsp:spPr>
        <a:xfrm>
          <a:off x="0" y="1839035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Expression Bodied Members</a:t>
          </a:r>
        </a:p>
      </dsp:txBody>
      <dsp:txXfrm>
        <a:off x="28476" y="1867511"/>
        <a:ext cx="3893256" cy="526379"/>
      </dsp:txXfrm>
    </dsp:sp>
    <dsp:sp modelId="{CDC75D72-974A-4F9B-BA91-8210FA620E3D}">
      <dsp:nvSpPr>
        <dsp:cNvPr id="0" name=""/>
        <dsp:cNvSpPr/>
      </dsp:nvSpPr>
      <dsp:spPr>
        <a:xfrm>
          <a:off x="0" y="2451534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solidFill>
                <a:schemeClr val="bg1"/>
              </a:solidFill>
              <a:latin typeface="+mj-lt"/>
            </a:rPr>
            <a:t>nameof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() operator</a:t>
          </a:r>
        </a:p>
      </dsp:txBody>
      <dsp:txXfrm>
        <a:off x="28476" y="2480010"/>
        <a:ext cx="3893256" cy="526379"/>
      </dsp:txXfrm>
    </dsp:sp>
    <dsp:sp modelId="{544AD52D-C04C-4250-ADAB-112EF65BA40F}">
      <dsp:nvSpPr>
        <dsp:cNvPr id="0" name=""/>
        <dsp:cNvSpPr/>
      </dsp:nvSpPr>
      <dsp:spPr>
        <a:xfrm>
          <a:off x="0" y="3064032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Extension Add Methods</a:t>
          </a:r>
          <a:br>
            <a:rPr lang="en-US" sz="2000" b="1" kern="1200" dirty="0">
              <a:solidFill>
                <a:schemeClr val="bg1"/>
              </a:solidFill>
              <a:latin typeface="+mj-lt"/>
            </a:rPr>
          </a:br>
          <a:r>
            <a:rPr lang="en-US" sz="2000" b="1" kern="1200" dirty="0">
              <a:solidFill>
                <a:schemeClr val="bg1"/>
              </a:solidFill>
              <a:latin typeface="+mj-lt"/>
            </a:rPr>
            <a:t>in Collection Initializers</a:t>
          </a:r>
        </a:p>
      </dsp:txBody>
      <dsp:txXfrm>
        <a:off x="28476" y="3092508"/>
        <a:ext cx="3893256" cy="526379"/>
      </dsp:txXfrm>
    </dsp:sp>
    <dsp:sp modelId="{9EFDC24E-C52C-45B2-AF1B-93A2FCC18E38}">
      <dsp:nvSpPr>
        <dsp:cNvPr id="0" name=""/>
        <dsp:cNvSpPr/>
      </dsp:nvSpPr>
      <dsp:spPr>
        <a:xfrm>
          <a:off x="0" y="3676530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Using Static</a:t>
          </a:r>
        </a:p>
      </dsp:txBody>
      <dsp:txXfrm>
        <a:off x="28476" y="3705006"/>
        <a:ext cx="3893256" cy="526379"/>
      </dsp:txXfrm>
    </dsp:sp>
    <dsp:sp modelId="{47ECD619-5894-43FA-8F4C-333F256151C0}">
      <dsp:nvSpPr>
        <dsp:cNvPr id="0" name=""/>
        <dsp:cNvSpPr/>
      </dsp:nvSpPr>
      <dsp:spPr>
        <a:xfrm>
          <a:off x="0" y="4289029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Exception Filter</a:t>
          </a:r>
        </a:p>
      </dsp:txBody>
      <dsp:txXfrm>
        <a:off x="28476" y="4317505"/>
        <a:ext cx="3893256" cy="526379"/>
      </dsp:txXfrm>
    </dsp:sp>
    <dsp:sp modelId="{2869CADD-9880-4291-B6BA-AA63BB2F2452}">
      <dsp:nvSpPr>
        <dsp:cNvPr id="0" name=""/>
        <dsp:cNvSpPr/>
      </dsp:nvSpPr>
      <dsp:spPr>
        <a:xfrm>
          <a:off x="0" y="4901527"/>
          <a:ext cx="3950208" cy="58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await in catch\finally block</a:t>
          </a:r>
        </a:p>
      </dsp:txBody>
      <dsp:txXfrm>
        <a:off x="28476" y="4930003"/>
        <a:ext cx="3893256" cy="5263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7.1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2045" y="0"/>
          <a:ext cx="931417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2045" y="91440"/>
        <a:ext cx="794257" cy="274320"/>
      </dsp:txXfrm>
    </dsp:sp>
    <dsp:sp modelId="{385C13B6-A9E3-42FC-AF5B-E40733F66C99}">
      <dsp:nvSpPr>
        <dsp:cNvPr id="0" name=""/>
        <dsp:cNvSpPr/>
      </dsp:nvSpPr>
      <dsp:spPr>
        <a:xfrm>
          <a:off x="6140088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.NET 2003</a:t>
          </a:r>
        </a:p>
      </dsp:txBody>
      <dsp:txXfrm>
        <a:off x="6153479" y="13391"/>
        <a:ext cx="4348729" cy="4304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8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2045" y="0"/>
          <a:ext cx="931417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2045" y="91440"/>
        <a:ext cx="794257" cy="274320"/>
      </dsp:txXfrm>
    </dsp:sp>
    <dsp:sp modelId="{385C13B6-A9E3-42FC-AF5B-E40733F66C99}">
      <dsp:nvSpPr>
        <dsp:cNvPr id="0" name=""/>
        <dsp:cNvSpPr/>
      </dsp:nvSpPr>
      <dsp:spPr>
        <a:xfrm>
          <a:off x="6140088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2005</a:t>
          </a:r>
        </a:p>
      </dsp:txBody>
      <dsp:txXfrm>
        <a:off x="6153479" y="13391"/>
        <a:ext cx="4348729" cy="4304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9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2008</a:t>
          </a:r>
        </a:p>
      </dsp:txBody>
      <dsp:txXfrm>
        <a:off x="6146293" y="13391"/>
        <a:ext cx="4348729" cy="4304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10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2010</a:t>
          </a:r>
        </a:p>
      </dsp:txBody>
      <dsp:txXfrm>
        <a:off x="6146293" y="13391"/>
        <a:ext cx="4348729" cy="4304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11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2012</a:t>
          </a:r>
        </a:p>
      </dsp:txBody>
      <dsp:txXfrm>
        <a:off x="6146293" y="13391"/>
        <a:ext cx="4348729" cy="4304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12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2013</a:t>
          </a:r>
        </a:p>
      </dsp:txBody>
      <dsp:txXfrm>
        <a:off x="6146293" y="13391"/>
        <a:ext cx="4348729" cy="4304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14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2015</a:t>
          </a:r>
        </a:p>
      </dsp:txBody>
      <dsp:txXfrm>
        <a:off x="6146293" y="13391"/>
        <a:ext cx="4348729" cy="4304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4C63-B854-417D-B7B8-4EFCFC1104F8}">
      <dsp:nvSpPr>
        <dsp:cNvPr id="0" name=""/>
        <dsp:cNvSpPr/>
      </dsp:nvSpPr>
      <dsp:spPr>
        <a:xfrm>
          <a:off x="7186" y="0"/>
          <a:ext cx="4375511" cy="45720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15</a:t>
          </a:r>
        </a:p>
      </dsp:txBody>
      <dsp:txXfrm>
        <a:off x="20577" y="13391"/>
        <a:ext cx="4348729" cy="430418"/>
      </dsp:txXfrm>
    </dsp:sp>
    <dsp:sp modelId="{8F4295B0-2BDF-41E5-BB4C-22ED4051BAAA}">
      <dsp:nvSpPr>
        <dsp:cNvPr id="0" name=""/>
        <dsp:cNvSpPr/>
      </dsp:nvSpPr>
      <dsp:spPr>
        <a:xfrm>
          <a:off x="4820248" y="0"/>
          <a:ext cx="927608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0248" y="91440"/>
        <a:ext cx="790448" cy="274320"/>
      </dsp:txXfrm>
    </dsp:sp>
    <dsp:sp modelId="{385C13B6-A9E3-42FC-AF5B-E40733F66C99}">
      <dsp:nvSpPr>
        <dsp:cNvPr id="0" name=""/>
        <dsp:cNvSpPr/>
      </dsp:nvSpPr>
      <dsp:spPr>
        <a:xfrm>
          <a:off x="6132902" y="0"/>
          <a:ext cx="4375511" cy="457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2017</a:t>
          </a:r>
        </a:p>
      </dsp:txBody>
      <dsp:txXfrm>
        <a:off x="6146293" y="13391"/>
        <a:ext cx="4348729" cy="430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83297-46F3-4FED-9BE0-1B045AC356C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0D079-8A47-438B-B216-0388332D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6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0D079-8A47-438B-B216-0388332DC0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93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0D079-8A47-438B-B216-0388332DC0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58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String Interpolation</a:t>
            </a:r>
          </a:p>
          <a:p>
            <a:pPr lvl="1"/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For example: $”Page {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page.number</a:t>
            </a:r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} of</a:t>
            </a:r>
            <a:r>
              <a:rPr lang="en-US" sz="1800" b="0" kern="1200" baseline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{</a:t>
            </a:r>
            <a:r>
              <a:rPr lang="en-US" sz="1800" b="0" kern="1200" baseline="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Page.count</a:t>
            </a:r>
            <a:r>
              <a:rPr lang="en-US" sz="1800" b="0" kern="1200" baseline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}”</a:t>
            </a:r>
            <a:endParaRPr lang="en-US" sz="1800" b="0" kern="12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Auto Property Features</a:t>
            </a:r>
          </a:p>
          <a:p>
            <a:pPr lvl="1"/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For example: public string 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MyProperty</a:t>
            </a:r>
            <a:r>
              <a:rPr lang="en-US" sz="1800" b="0" kern="1200" baseline="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{ get; set; }</a:t>
            </a:r>
            <a:endParaRPr lang="en-US" sz="1800" b="1" kern="12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Null Conditional Operators</a:t>
            </a:r>
          </a:p>
          <a:p>
            <a:pPr lvl="1"/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For example: 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anObject</a:t>
            </a:r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?.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aProperty</a:t>
            </a:r>
            <a:r>
              <a:rPr lang="en-US" sz="1800" b="0" kern="12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?? </a:t>
            </a:r>
            <a:r>
              <a:rPr lang="en-US" sz="1800" b="0" kern="1200" dirty="0" err="1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defaultValue</a:t>
            </a:r>
            <a:endParaRPr lang="en-US" sz="1800" b="1" kern="12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Expression Bodied Members</a:t>
            </a:r>
            <a:endParaRPr lang="en-US" sz="1800" b="1" kern="12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0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nameof</a:t>
            </a:r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() operator</a:t>
            </a: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Extension Add Methods</a:t>
            </a:r>
            <a:b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 Collection Initializers</a:t>
            </a: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Using Static</a:t>
            </a: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Exception Filter</a:t>
            </a:r>
          </a:p>
          <a:p>
            <a:pPr lvl="0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await in catch\finally block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D7744F-74CC-4914-8782-49D5F957A38B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64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There are blogs </a:t>
            </a:r>
            <a:r>
              <a:rPr lang="en-US" altLang="en-US" dirty="0" err="1"/>
              <a:t>indicasting</a:t>
            </a:r>
            <a:r>
              <a:rPr lang="en-US" altLang="en-US" dirty="0"/>
              <a:t> a version 7.3 is looming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D7744F-74CC-4914-8782-49D5F957A38B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725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There are blogs </a:t>
            </a:r>
            <a:r>
              <a:rPr lang="en-US" altLang="en-US" dirty="0" err="1"/>
              <a:t>indicasting</a:t>
            </a:r>
            <a:r>
              <a:rPr lang="en-US" altLang="en-US" dirty="0"/>
              <a:t> a version 7.3 is looming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D7744F-74CC-4914-8782-49D5F957A38B}" type="slidenum">
              <a:rPr lang="en-US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294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they </a:t>
            </a:r>
            <a:r>
              <a:rPr lang="en-US" i="1" dirty="0"/>
              <a:t>should</a:t>
            </a:r>
            <a:r>
              <a:rPr lang="en-US" i="0" baseline="0" dirty="0"/>
              <a:t> use as a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0D079-8A47-438B-B216-0388332DC0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84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F335F8-0389-41BF-A16B-EDE4EFDBE832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52597">
              <a:defRPr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46795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F6A99F4-55F1-44F7-A6D0-CEEA20191A36}"/>
              </a:ext>
            </a:extLst>
          </p:cNvPr>
          <p:cNvSpPr/>
          <p:nvPr/>
        </p:nvSpPr>
        <p:spPr>
          <a:xfrm>
            <a:off x="0" y="914400"/>
            <a:ext cx="12188952" cy="4572000"/>
          </a:xfrm>
          <a:prstGeom prst="rect">
            <a:avLst/>
          </a:prstGeom>
          <a:solidFill>
            <a:srgbClr val="00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2721446-905D-4550-BBCA-1F95C803C6A5}"/>
              </a:ext>
            </a:extLst>
          </p:cNvPr>
          <p:cNvSpPr/>
          <p:nvPr/>
        </p:nvSpPr>
        <p:spPr>
          <a:xfrm>
            <a:off x="0" y="1828800"/>
            <a:ext cx="12188952" cy="3657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1F873B-B674-4F4B-8CE3-1E6B947EE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579563"/>
            <a:ext cx="10360152" cy="4205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51B717-EB53-4414-8320-2B4C4C935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1920240"/>
            <a:ext cx="9144000" cy="630239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rgbClr val="0037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6EE72-380F-47F9-BF8B-BD21DE061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2560320"/>
            <a:ext cx="9144000" cy="66516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00376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955CA7-9A54-4DFD-8D4D-8E77FC1CBA74}"/>
              </a:ext>
            </a:extLst>
          </p:cNvPr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3C41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B7CAC1-B815-417E-9A2A-D65F4F79B66A}"/>
              </a:ext>
            </a:extLst>
          </p:cNvPr>
          <p:cNvSpPr txBox="1"/>
          <p:nvPr/>
        </p:nvSpPr>
        <p:spPr>
          <a:xfrm>
            <a:off x="235200" y="224135"/>
            <a:ext cx="257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DB5F3"/>
                </a:solidFill>
                <a:latin typeface="Arial Narrow" panose="020B0606020202030204" pitchFamily="34" charset="0"/>
              </a:rPr>
              <a:t>Joe Reynolds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7AA22D3-8DE9-4D74-B89A-A185CC5256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63040" y="4754880"/>
            <a:ext cx="6019800" cy="36576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3760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Month 01, 2017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40" y="3291840"/>
            <a:ext cx="6715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100" baseline="0" dirty="0">
                <a:solidFill>
                  <a:srgbClr val="003760"/>
                </a:solidFill>
                <a:latin typeface="Trebuchet MS" panose="020B0603020202020204" pitchFamily="34" charset="0"/>
              </a:rPr>
              <a:t>Mark Reynolds</a:t>
            </a:r>
            <a:br>
              <a:rPr lang="en-US" sz="2000" spc="100" baseline="0" dirty="0">
                <a:solidFill>
                  <a:srgbClr val="003760"/>
                </a:solidFill>
                <a:latin typeface="Trebuchet MS" panose="020B0603020202020204" pitchFamily="34" charset="0"/>
              </a:rPr>
            </a:br>
            <a:r>
              <a:rPr lang="en-US" dirty="0">
                <a:solidFill>
                  <a:srgbClr val="003760"/>
                </a:solidFill>
                <a:latin typeface="Trebuchet MS" panose="020B0603020202020204" pitchFamily="34" charset="0"/>
              </a:rPr>
              <a:t>Digital Transformation &amp; Data Driven Solutions</a:t>
            </a:r>
          </a:p>
          <a:p>
            <a:r>
              <a:rPr lang="en-US" dirty="0">
                <a:solidFill>
                  <a:srgbClr val="003760"/>
                </a:solidFill>
                <a:latin typeface="Trebuchet MS" panose="020B0603020202020204" pitchFamily="34" charset="0"/>
              </a:rPr>
              <a:t>Principal Architect / Systems Engineer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10"/>
          <a:stretch/>
        </p:blipFill>
        <p:spPr>
          <a:xfrm>
            <a:off x="8116210" y="1584587"/>
            <a:ext cx="3145536" cy="391578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5AC8939-AF1D-440F-A165-8497C5B17F6D}"/>
              </a:ext>
            </a:extLst>
          </p:cNvPr>
          <p:cNvSpPr/>
          <p:nvPr userDrawn="1"/>
        </p:nvSpPr>
        <p:spPr>
          <a:xfrm>
            <a:off x="0" y="914400"/>
            <a:ext cx="12188952" cy="4572000"/>
          </a:xfrm>
          <a:prstGeom prst="rect">
            <a:avLst/>
          </a:prstGeom>
          <a:solidFill>
            <a:srgbClr val="00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102464DB-0E84-4847-92C9-ED9A139EDA26}"/>
              </a:ext>
            </a:extLst>
          </p:cNvPr>
          <p:cNvSpPr/>
          <p:nvPr userDrawn="1"/>
        </p:nvSpPr>
        <p:spPr>
          <a:xfrm>
            <a:off x="0" y="1828800"/>
            <a:ext cx="12188952" cy="3657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1F7CE9-5325-476F-8F4E-82A2E9204E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4399" y="1579563"/>
            <a:ext cx="10360152" cy="420571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77A463D-8AEB-479B-919F-55B4CEEE1C05}"/>
              </a:ext>
            </a:extLst>
          </p:cNvPr>
          <p:cNvSpPr/>
          <p:nvPr userDrawn="1"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3C41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7AD969-DB64-4BF6-BD26-64E802450D7F}"/>
              </a:ext>
            </a:extLst>
          </p:cNvPr>
          <p:cNvSpPr txBox="1"/>
          <p:nvPr userDrawn="1"/>
        </p:nvSpPr>
        <p:spPr>
          <a:xfrm>
            <a:off x="235200" y="224135"/>
            <a:ext cx="257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DB5F3"/>
                </a:solidFill>
                <a:latin typeface="Arial Narrow" panose="020B0606020202030204" pitchFamily="34" charset="0"/>
              </a:rPr>
              <a:t>Joseph Reynolds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72A1F7-D532-4EC4-98BA-6CD70873D80C}"/>
              </a:ext>
            </a:extLst>
          </p:cNvPr>
          <p:cNvSpPr txBox="1"/>
          <p:nvPr userDrawn="1"/>
        </p:nvSpPr>
        <p:spPr>
          <a:xfrm>
            <a:off x="1463040" y="3291840"/>
            <a:ext cx="671502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100" baseline="0" dirty="0">
                <a:solidFill>
                  <a:srgbClr val="003760"/>
                </a:solidFill>
                <a:latin typeface="Trebuchet MS" panose="020B0603020202020204" pitchFamily="34" charset="0"/>
              </a:rPr>
              <a:t>Joseph Reynolds</a:t>
            </a:r>
            <a:br>
              <a:rPr lang="en-US" sz="2000" spc="100" baseline="0" dirty="0">
                <a:solidFill>
                  <a:srgbClr val="003760"/>
                </a:solidFill>
                <a:latin typeface="Trebuchet MS" panose="020B0603020202020204" pitchFamily="34" charset="0"/>
              </a:rPr>
            </a:br>
            <a:r>
              <a:rPr lang="en-US" dirty="0">
                <a:solidFill>
                  <a:srgbClr val="003760"/>
                </a:solidFill>
                <a:latin typeface="Trebuchet MS" panose="020B0603020202020204" pitchFamily="34" charset="0"/>
              </a:rPr>
              <a:t>Software and DevOps Engineer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136949-0218-413A-A61A-B4ECD92AA9D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531" y="1579563"/>
            <a:ext cx="3937215" cy="393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0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CAF8-D2E9-415D-894E-18278050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617A-0B70-4262-AE71-9A3A4C0F0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371600"/>
            <a:ext cx="109728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062C5-F556-438C-B316-AD2561CD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01A7-E51F-4B39-AD55-E734EB96B90F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DDFAD-0E85-402B-8BB5-1D4A5F21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2BD15-38C6-454A-8156-5E1E9B01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5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4C56-9381-4188-96B9-F138F176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3F5D8-9005-48F2-BEC7-03F9D2A63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2CC6C-D945-4647-8987-FAEAA27D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87A3-CF58-4396-AC80-EF7FD2F0A808}" type="datetime1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8A410-F4A5-45D4-8203-761BBBE5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BB91A-16AD-4EA5-A7BA-961258F8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8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6BAD-7342-4826-A78E-85154B03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19E9F-93A5-42E4-A8E6-0952635EF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71600"/>
            <a:ext cx="51816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81A97-E114-41EB-9C7A-07FCE84E4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1600"/>
            <a:ext cx="51816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70716-1D90-4EF1-B803-8C1972BA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F3998-EB5F-4120-A251-20ACC220CAF3}" type="datetime1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0E1D4-E721-4457-8464-BA2F5344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7FFA1-B158-476E-9782-77EA5BDF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5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DA36-22FC-457F-A314-E6025B5A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0"/>
            <a:ext cx="96012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48555-38AF-4811-B70E-47E86DA89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71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03A87-C3E4-4AA0-B9D3-90CB636F8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94560"/>
            <a:ext cx="5157787" cy="42062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14BB6-64B3-411F-AB5A-19047E083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71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E8A50-8AC3-4B3A-B6DA-650F69733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94560"/>
            <a:ext cx="5183188" cy="42062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A2548-4B6F-4CFA-8065-5FDA915F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1485-EC4B-4749-B309-CEA85AA8092E}" type="datetime1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FC0EF-EBDB-4C3B-9E4C-098A8DD4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A9977-4DB9-495F-92A5-AB51D3A3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5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44FE2-2B70-49D1-A434-D202B766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4D457-F4B7-47BE-9FA6-2F8E81B0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1184-0BD5-4A04-977F-29FFA74BECF8}" type="datetime1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7CF3D-C2B6-4E48-884A-6F57F532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AC557-18B8-42BB-9BCF-65C9B587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43A74-57E7-4CE7-9118-ED2FE692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BADD-0649-4523-9CE4-33D5001F577C}" type="datetime1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4D686-2EA3-445D-8514-5F120EF7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A2061-244B-4A2B-9078-AD7A84B1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3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EDFB3-D3A5-42C2-B564-71905696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0"/>
            <a:ext cx="96012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76CF8-665C-4E5C-9BA1-FF7B4833F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13716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F53C-52C0-4C74-AE93-8EAC0DD43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8952" y="6547104"/>
            <a:ext cx="91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BCB15-B53A-49ED-A65B-90E3BB7A8DF4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38DAB-0273-44F0-84EB-47A9FE579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547104"/>
            <a:ext cx="85313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© 2013 - 2019 by Joe Reynolds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29DB4-02C1-4136-A681-D1EA6560A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600" y="6547104"/>
            <a:ext cx="457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3DC8C-A616-47C4-99E2-1208BE02F91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7F452C-7EE4-4E0F-8390-B5717D788BD9}"/>
              </a:ext>
            </a:extLst>
          </p:cNvPr>
          <p:cNvSpPr/>
          <p:nvPr/>
        </p:nvSpPr>
        <p:spPr>
          <a:xfrm>
            <a:off x="0" y="0"/>
            <a:ext cx="410817" cy="914400"/>
          </a:xfrm>
          <a:prstGeom prst="rect">
            <a:avLst/>
          </a:prstGeom>
          <a:solidFill>
            <a:srgbClr val="00A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F62B01-EC7D-4B1E-8AA0-FC5986964FD4}"/>
              </a:ext>
            </a:extLst>
          </p:cNvPr>
          <p:cNvCxnSpPr/>
          <p:nvPr/>
        </p:nvCxnSpPr>
        <p:spPr>
          <a:xfrm>
            <a:off x="0" y="919164"/>
            <a:ext cx="12192000" cy="952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FA5792-F5C8-4CA3-97A6-845D6A2BB5FC}"/>
              </a:ext>
            </a:extLst>
          </p:cNvPr>
          <p:cNvCxnSpPr/>
          <p:nvPr/>
        </p:nvCxnSpPr>
        <p:spPr>
          <a:xfrm>
            <a:off x="0" y="6472644"/>
            <a:ext cx="12192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44B933F-6B5B-4506-91B4-C88626427A24}"/>
              </a:ext>
            </a:extLst>
          </p:cNvPr>
          <p:cNvSpPr/>
          <p:nvPr userDrawn="1"/>
        </p:nvSpPr>
        <p:spPr>
          <a:xfrm>
            <a:off x="0" y="0"/>
            <a:ext cx="410817" cy="914400"/>
          </a:xfrm>
          <a:prstGeom prst="rect">
            <a:avLst/>
          </a:prstGeom>
          <a:solidFill>
            <a:srgbClr val="00A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5A610B-8B0A-4622-8836-5BC8F804FFD8}"/>
              </a:ext>
            </a:extLst>
          </p:cNvPr>
          <p:cNvCxnSpPr/>
          <p:nvPr userDrawn="1"/>
        </p:nvCxnSpPr>
        <p:spPr>
          <a:xfrm>
            <a:off x="0" y="919164"/>
            <a:ext cx="12192000" cy="952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E5C5F0-2E78-462F-B0B8-422869F1A31E}"/>
              </a:ext>
            </a:extLst>
          </p:cNvPr>
          <p:cNvCxnSpPr/>
          <p:nvPr userDrawn="1"/>
        </p:nvCxnSpPr>
        <p:spPr>
          <a:xfrm>
            <a:off x="0" y="6472644"/>
            <a:ext cx="12192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10C1E66-E7BF-4D55-AEC2-9614AE9CECE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1" y="5181601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whats-new/csharp-8#indices-and-ranges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ilto:jreynolds@likeabosscoding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josephreynolds/" TargetMode="External"/><Relationship Id="rId5" Type="http://schemas.openxmlformats.org/officeDocument/2006/relationships/hyperlink" Target="https://github.com/jmreynolds" TargetMode="External"/><Relationship Id="rId4" Type="http://schemas.openxmlformats.org/officeDocument/2006/relationships/hyperlink" Target="http://www.infocraft.net/" TargetMode="Externa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9" Type="http://schemas.openxmlformats.org/officeDocument/2006/relationships/diagramLayout" Target="../diagrams/layout8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34" Type="http://schemas.openxmlformats.org/officeDocument/2006/relationships/diagramLayout" Target="../diagrams/layout7.xml"/><Relationship Id="rId42" Type="http://schemas.microsoft.com/office/2007/relationships/diagramDrawing" Target="../diagrams/drawing8.xml"/><Relationship Id="rId47" Type="http://schemas.microsoft.com/office/2007/relationships/diagramDrawing" Target="../diagrams/drawing9.xml"/><Relationship Id="rId50" Type="http://schemas.openxmlformats.org/officeDocument/2006/relationships/diagramQuickStyle" Target="../diagrams/quickStyle10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openxmlformats.org/officeDocument/2006/relationships/diagramData" Target="../diagrams/data7.xml"/><Relationship Id="rId38" Type="http://schemas.openxmlformats.org/officeDocument/2006/relationships/diagramData" Target="../diagrams/data8.xml"/><Relationship Id="rId46" Type="http://schemas.openxmlformats.org/officeDocument/2006/relationships/diagramColors" Target="../diagrams/colors9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41" Type="http://schemas.openxmlformats.org/officeDocument/2006/relationships/diagramColors" Target="../diagrams/colors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37" Type="http://schemas.microsoft.com/office/2007/relationships/diagramDrawing" Target="../diagrams/drawing7.xml"/><Relationship Id="rId40" Type="http://schemas.openxmlformats.org/officeDocument/2006/relationships/diagramQuickStyle" Target="../diagrams/quickStyle8.xml"/><Relationship Id="rId45" Type="http://schemas.openxmlformats.org/officeDocument/2006/relationships/diagramQuickStyle" Target="../diagrams/quickStyle9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36" Type="http://schemas.openxmlformats.org/officeDocument/2006/relationships/diagramColors" Target="../diagrams/colors7.xml"/><Relationship Id="rId49" Type="http://schemas.openxmlformats.org/officeDocument/2006/relationships/diagramLayout" Target="../diagrams/layout10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4" Type="http://schemas.openxmlformats.org/officeDocument/2006/relationships/diagramLayout" Target="../diagrams/layout9.xml"/><Relationship Id="rId52" Type="http://schemas.microsoft.com/office/2007/relationships/diagramDrawing" Target="../diagrams/drawing10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Relationship Id="rId35" Type="http://schemas.openxmlformats.org/officeDocument/2006/relationships/diagramQuickStyle" Target="../diagrams/quickStyle7.xml"/><Relationship Id="rId43" Type="http://schemas.openxmlformats.org/officeDocument/2006/relationships/diagramData" Target="../diagrams/data9.xml"/><Relationship Id="rId48" Type="http://schemas.openxmlformats.org/officeDocument/2006/relationships/diagramData" Target="../diagrams/data10.xml"/><Relationship Id="rId8" Type="http://schemas.openxmlformats.org/officeDocument/2006/relationships/diagramData" Target="../diagrams/data2.xml"/><Relationship Id="rId51" Type="http://schemas.openxmlformats.org/officeDocument/2006/relationships/diagramColors" Target="../diagrams/colors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whats-new/csharp-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E5FA-E096-4E9F-8B61-AF79BBB5C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new in C#8?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76D2D-4995-433F-AB84-5DBAAA5A8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 to the new features in C# 8</a:t>
            </a:r>
          </a:p>
          <a:p>
            <a:r>
              <a:rPr lang="en-US" dirty="0"/>
              <a:t>(and </a:t>
            </a:r>
            <a:r>
              <a:rPr lang="en-US" dirty="0" err="1"/>
              <a:t>.Net</a:t>
            </a:r>
            <a:r>
              <a:rPr lang="en-US" dirty="0"/>
              <a:t> Core 3)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7CC7A-2391-4DE5-A4C7-51B680B4BB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Joseph Reynolds</a:t>
            </a:r>
          </a:p>
          <a:p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79424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0C8F-D471-41C5-AD83-F2D6BF62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62FC2A-B33D-484B-B051-204420B0D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561" y="1371600"/>
            <a:ext cx="7217228" cy="5029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FBB94-B335-4625-B8AB-D758B7412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DDD22-7CF1-43EF-9382-E5D770D0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10</a:t>
            </a:fld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C61F47-C60A-4875-9EAF-E46E3EC7AAD6}"/>
              </a:ext>
            </a:extLst>
          </p:cNvPr>
          <p:cNvSpPr/>
          <p:nvPr/>
        </p:nvSpPr>
        <p:spPr>
          <a:xfrm>
            <a:off x="4380807" y="2623704"/>
            <a:ext cx="831273" cy="509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16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8CFA89-A8E5-432E-A700-0D61E0DC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Reference Types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664388-70F6-4535-BA59-D1B6AEE69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DD908-DA50-4FE5-86E5-660B1AFB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32BDA-FA04-432E-A7A4-2024269C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4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65CBF0-9A48-4C51-8062-78E91F02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9B0F31-AA3F-4975-9367-EA2FD6B9D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3482" y="1371600"/>
            <a:ext cx="4551385" cy="5029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10724-DF2A-4483-B545-F2FD97AE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F9479-7CA2-4D02-94BA-C304BA5B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50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4BDD-E217-4FA6-A291-9B4A5BA0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99CBB8-556A-44C7-95FB-53A554B00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318" y="2276676"/>
            <a:ext cx="7285714" cy="32190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DAE47-A2B8-4BE8-9702-F2F31230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A2D73-0FA5-40A7-B7B8-05F9A66B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0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9418-0218-4131-AEE8-10DFDD3D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DBEDBB-CAD3-4FD9-A29F-E31630822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9175" y="2514771"/>
            <a:ext cx="6400000" cy="274285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A7D06-2299-4120-8E8A-E4DAF89A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B05EC-BE64-40CB-9BA9-6A285914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50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D95E-CE62-4B26-94F0-43A40D00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C19A5-19F2-424C-B5CB-C596591E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7AADC-1510-4126-860C-1976A00B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15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C997AF-6944-46B1-883B-70BAE5397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063" y="1371600"/>
            <a:ext cx="1060622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38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6C9D-9CBD-4F75-B7A5-31D92E43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82BAF-B468-4E7E-AEBD-F3AFE894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878FC-5CDD-4752-A285-BEC4466B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16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4FB255-9667-43D5-80D9-C03AE33E2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618" y="1371600"/>
            <a:ext cx="822711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04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FB79F8-6756-49A5-AA50-B968AC8D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Indices and Ranges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9F4200-12EF-45BB-8A5A-57A0A6C157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https://docs.microsoft.com/en-us/dotnet/csharp/whats-new/csharp-8#indices-and-ranges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8649E-B927-44EB-8087-708EC106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25C0C-062C-4BBE-9BBA-134EA27A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4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9014-5DA2-4B2A-B1FC-3E2103C4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F09B9C-BF0E-4F8C-BB47-E0CBB3724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2290" y="1371600"/>
            <a:ext cx="4733769" cy="5029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52A56-C041-4CE5-A618-68FF3EA8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EB327-D52F-4F81-B2AE-F08639D1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27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CA57-EC5D-47B8-A491-9D1DCAA6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</a:t>
            </a:r>
            <a:r>
              <a:rPr lang="en-US" dirty="0" err="1"/>
              <a:t>IEnumerable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461B1-9291-413C-9271-D6C8BD6EA8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8E570-21E8-40E1-AEC4-3F7848F6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98267-58FC-42DE-AE70-C4DA73A9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9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2F26C5-53DF-4173-82F4-61DEC53D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Be Courteous!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1A022-233A-4CB5-A26D-3FCDF313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BCDC4-CB84-4141-9514-6CBBFFCB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5" descr="C:\Users\monical\Desktop\ADMIN\DVD_ART34\Artwork_Imagery\Icons - Illustrations\_WINDOWS VISTA ICONS\Cell mobile smart phone smartphone.png">
            <a:extLst>
              <a:ext uri="{FF2B5EF4-FFF2-40B4-BE49-F238E27FC236}">
                <a16:creationId xmlns:a16="http://schemas.microsoft.com/office/drawing/2014/main" id="{E7A23F95-7573-473B-A448-8761FB567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0343" y="1942606"/>
            <a:ext cx="2388263" cy="1791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monical\Desktop\ADMIN\DVD_ART34\Artwork_Imagery\Icons - Illustrations\_WINDOWS SERVER ICONS\Symbols\X don't no not okay approved bad.png">
            <a:extLst>
              <a:ext uri="{FF2B5EF4-FFF2-40B4-BE49-F238E27FC236}">
                <a16:creationId xmlns:a16="http://schemas.microsoft.com/office/drawing/2014/main" id="{C4BD29C8-0C85-48E0-9D1C-5F69EB50D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64372" y="2412219"/>
            <a:ext cx="1260204" cy="85196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0A5D8715-CE9D-4ED4-9A45-D70EF841E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041" y="4416370"/>
            <a:ext cx="10238869" cy="144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endParaRPr kumimoji="0" lang="en-US" sz="200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7FAD-1304-4C86-BE2F-2E1460A8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5C6A22-16D4-4414-9FEE-078169D50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519" y="1371600"/>
            <a:ext cx="7899312" cy="5029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B7456-67F8-4BF0-8719-1B1D13830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E6ED4-1B64-4184-B0F5-788616C5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50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E7CE-261D-46A7-87EA-261BF91CD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8863E-577A-4B57-8614-A47A3EE8E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F7C57-33CA-4258-BE32-EA4AB32E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90DBD-0489-4E2B-9700-667A4498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45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A512-B213-43DC-9821-F20B93B2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4DB-2FD5-47A6-A8C5-974A6147F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8.0 expands this vocabulary so you can use more pattern expressions in more places in your code. </a:t>
            </a:r>
          </a:p>
          <a:p>
            <a:r>
              <a:rPr lang="en-US" dirty="0"/>
              <a:t>Adds Recursive Patterns</a:t>
            </a:r>
          </a:p>
          <a:p>
            <a:r>
              <a:rPr lang="en-US" dirty="0"/>
              <a:t>Consider these features when your data and functionality are separate. </a:t>
            </a:r>
          </a:p>
          <a:p>
            <a:r>
              <a:rPr lang="en-US" dirty="0"/>
              <a:t>Consider pattern matching when your algorithms depend on a fact other than the runtime type of an object. </a:t>
            </a:r>
          </a:p>
          <a:p>
            <a:r>
              <a:rPr lang="en-US" dirty="0"/>
              <a:t>These techniques provide another way to express designs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F5116D-2029-437A-9E0D-19CBFA05F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23B5A-3F7B-4A55-8EEA-CAF8A86E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1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1149-F93E-41AB-925B-76E881EC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Switch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6835E1-51DA-4E7E-A9C5-3AF502084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7672" y="1371600"/>
            <a:ext cx="6663005" cy="5029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1EE5E-B244-4258-9E16-2486D297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73167-770C-4813-88E8-70019564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9255-B3C6-421F-9B60-AD1853D9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Switch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75A6D-ACB9-42E3-82F3-CF9248EA4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E1969-FBFC-4CC2-A6FA-50FA39B5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24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485DA6-3964-456D-A73D-87BCC482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DA0C4A-2DE4-4280-9AF4-505B62506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047" y="1848047"/>
            <a:ext cx="7161905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56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8CE0-F11C-4249-BE3E-48D5B8ED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23307-8452-4EB7-818E-3CB44698D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variable comes before the </a:t>
            </a:r>
            <a:r>
              <a:rPr lang="en-US" b="1" dirty="0"/>
              <a:t>switch</a:t>
            </a:r>
            <a:r>
              <a:rPr lang="en-US" dirty="0"/>
              <a:t> keyword. The different order makes it visually easy to distinguish the switch expression from the switch statement.</a:t>
            </a:r>
          </a:p>
          <a:p>
            <a:r>
              <a:rPr lang="en-US" dirty="0"/>
              <a:t>The </a:t>
            </a:r>
            <a:r>
              <a:rPr lang="en-US" b="1" dirty="0"/>
              <a:t>case </a:t>
            </a:r>
            <a:r>
              <a:rPr lang="en-US" dirty="0"/>
              <a:t>and </a:t>
            </a:r>
            <a:r>
              <a:rPr lang="en-US" b="1" dirty="0"/>
              <a:t>: </a:t>
            </a:r>
            <a:r>
              <a:rPr lang="en-US" dirty="0"/>
              <a:t>elements are replaced with </a:t>
            </a:r>
            <a:r>
              <a:rPr lang="en-US" b="1" dirty="0"/>
              <a:t>=&gt;</a:t>
            </a:r>
            <a:r>
              <a:rPr lang="en-US" dirty="0"/>
              <a:t>. It's more concise and intuitive.</a:t>
            </a:r>
          </a:p>
          <a:p>
            <a:r>
              <a:rPr lang="en-US" dirty="0"/>
              <a:t>The </a:t>
            </a:r>
            <a:r>
              <a:rPr lang="en-US" b="1" dirty="0"/>
              <a:t>default</a:t>
            </a:r>
            <a:r>
              <a:rPr lang="en-US" dirty="0"/>
              <a:t> case is replaced with a </a:t>
            </a:r>
            <a:r>
              <a:rPr lang="en-US" b="1" dirty="0"/>
              <a:t>_</a:t>
            </a:r>
            <a:r>
              <a:rPr lang="en-US" dirty="0"/>
              <a:t> discard.</a:t>
            </a:r>
          </a:p>
          <a:p>
            <a:r>
              <a:rPr lang="en-US" dirty="0"/>
              <a:t>The bodies are expressions, not statements.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B6432-F69F-4ACE-8AD3-BDF5B614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6DCA0-514E-4532-BA54-AD817932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9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F541-D42A-49BF-8A39-5E8DC7BBC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Patterns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DC4100-E9F3-4F3C-9F59-AEB4C23A0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619" y="1492625"/>
            <a:ext cx="6485714" cy="186666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A5809-A105-40BB-98B7-DB33CAC0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CDC88-2FCB-49DF-ADD9-26FDA65A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03B1DB-9A52-4825-9C28-5722471D4EA5}"/>
              </a:ext>
            </a:extLst>
          </p:cNvPr>
          <p:cNvSpPr txBox="1"/>
          <p:nvPr/>
        </p:nvSpPr>
        <p:spPr>
          <a:xfrm>
            <a:off x="1429170" y="3546086"/>
            <a:ext cx="933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 </a:t>
            </a:r>
            <a:r>
              <a:rPr lang="en-US" b="1" dirty="0"/>
              <a:t>property pattern</a:t>
            </a:r>
            <a:r>
              <a:rPr lang="en-US" dirty="0"/>
              <a:t> enables you to match on properties of the object examined.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BB2E0B-40E1-4918-912A-50D8F01BEA11}"/>
              </a:ext>
            </a:extLst>
          </p:cNvPr>
          <p:cNvCxnSpPr/>
          <p:nvPr/>
        </p:nvCxnSpPr>
        <p:spPr>
          <a:xfrm flipH="1" flipV="1">
            <a:off x="6531429" y="1856792"/>
            <a:ext cx="849085" cy="56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110E18-603C-4221-8957-8157C018DFE1}"/>
              </a:ext>
            </a:extLst>
          </p:cNvPr>
          <p:cNvCxnSpPr/>
          <p:nvPr/>
        </p:nvCxnSpPr>
        <p:spPr>
          <a:xfrm flipV="1">
            <a:off x="3088433" y="2304661"/>
            <a:ext cx="559836" cy="49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393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3F57-4B6F-408E-93AE-7C454B57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Patterns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AB14C8-00D7-4097-9D3E-4410137AC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413" y="2510009"/>
            <a:ext cx="7609524" cy="275238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430E6-59BA-4FC4-ADF1-69B75F0E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4E911-6CE5-4490-97A3-F9C2CE89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70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8CC4-B989-42AC-A34B-83C20792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Local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0C9A7-8270-4396-AFDA-57A1959C4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B85AD-F56E-46A1-9B9B-E01EECDF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C1D70-0096-4E76-9619-3A7E028A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97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A052-D22E-486B-ABA8-1608C34E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CCFCCE-BB46-4B15-95BB-DBC1290A5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365" y="2800485"/>
            <a:ext cx="5847619" cy="217142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4A606-96DC-4FF3-9216-6C95FAE8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B7509-FFAB-4EF2-8D74-74FF8718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5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D92B80-D563-45F0-B26F-9E7A02B1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C#8?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E11FD-70ED-4B2F-A841-16A430D5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403EA-87C7-45F3-929D-FECEFEFD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F3D74C-320B-46F8-A116-806E42D3180A}"/>
              </a:ext>
            </a:extLst>
          </p:cNvPr>
          <p:cNvSpPr txBox="1"/>
          <p:nvPr/>
        </p:nvSpPr>
        <p:spPr>
          <a:xfrm>
            <a:off x="1065276" y="1530149"/>
            <a:ext cx="10058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Another year, another Visual Studio (VS2019) and another C# version (C# 8). 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How did we reach C# 8?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What’s new in C# 8?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Each of these questions will be answered and the new features will be demonstrated in practical examples.</a:t>
            </a:r>
          </a:p>
        </p:txBody>
      </p:sp>
    </p:spTree>
    <p:extLst>
      <p:ext uri="{BB962C8B-B14F-4D97-AF65-F5344CB8AC3E}">
        <p14:creationId xmlns:p14="http://schemas.microsoft.com/office/powerpoint/2010/main" val="1530001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4DF31-2ED1-4DA1-9EDC-63F74A21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1057E1-B0B8-4951-B681-D97CE6473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7270" y="2752866"/>
            <a:ext cx="6123809" cy="226666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4FF11-B880-44A3-A58A-CDE56659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DC804-554F-40F9-8A9E-62F521A7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36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8D29-A044-48C3-99AD-534417AD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in </a:t>
            </a:r>
            <a:r>
              <a:rPr lang="en-US" dirty="0" err="1"/>
              <a:t>.Net</a:t>
            </a:r>
            <a:r>
              <a:rPr lang="en-US" dirty="0"/>
              <a:t> Core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5B9A7-2A11-4BDD-8EF0-8FD7FC8D1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9AF25-4562-49B0-A789-7E7A9D39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Joe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891AE-57DC-41F4-80E8-1B2D6925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70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5322-7152-4253-B555-A6B2AA132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446FE-3B2E-4B76-ABB7-068775EF4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WPF</a:t>
            </a:r>
          </a:p>
          <a:p>
            <a:r>
              <a:rPr lang="en-US" dirty="0"/>
              <a:t>Windows Forms</a:t>
            </a:r>
          </a:p>
          <a:p>
            <a:r>
              <a:rPr lang="en-US" dirty="0"/>
              <a:t>Entity Framework 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3E52B-76B9-49FB-889E-23D8D8C5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Joe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48158-135B-4346-9080-9BF9422F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85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6B37-B7E8-4F54-A69B-5F5AE862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B81D3-FACB-474D-956D-2B6777454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built-in JSON reader</a:t>
            </a:r>
          </a:p>
          <a:p>
            <a:r>
              <a:rPr lang="en-US" dirty="0"/>
              <a:t>Coming Soon:</a:t>
            </a:r>
          </a:p>
          <a:p>
            <a:pPr lvl="1"/>
            <a:r>
              <a:rPr lang="en-US" dirty="0"/>
              <a:t>JSON Writer</a:t>
            </a:r>
          </a:p>
          <a:p>
            <a:pPr lvl="1"/>
            <a:r>
              <a:rPr lang="en-US" dirty="0"/>
              <a:t>POCO serializer</a:t>
            </a:r>
          </a:p>
          <a:p>
            <a:pPr lvl="1"/>
            <a:r>
              <a:rPr lang="en-US" dirty="0"/>
              <a:t>POCO </a:t>
            </a:r>
            <a:r>
              <a:rPr lang="en-US" dirty="0" err="1"/>
              <a:t>deserializer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EFF15-317E-4D49-9062-CC9638EA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Joe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38EFE-F091-44D9-8AAF-126B4BBE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01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5CFF-3CA3-4A30-ACC1-3FCC809E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794E5-032A-4F8A-B3BE-FC25CA894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670C1-F83C-4814-A274-8E5C6FDF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Joe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7BF37-A0CD-408E-9274-A18D5786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D95F-7FDA-439C-871F-9A5698DB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in </a:t>
            </a:r>
            <a:r>
              <a:rPr lang="en-US" dirty="0" err="1"/>
              <a:t>.Net</a:t>
            </a:r>
            <a:r>
              <a:rPr lang="en-US" dirty="0"/>
              <a:t>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379EC-F93B-4D11-B1AE-BD21B194B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more </a:t>
            </a:r>
            <a:r>
              <a:rPr lang="en-US" dirty="0" err="1"/>
              <a:t>.Net</a:t>
            </a:r>
            <a:r>
              <a:rPr lang="en-US" dirty="0"/>
              <a:t> Framework – 4.8 is </a:t>
            </a:r>
            <a:r>
              <a:rPr lang="en-US"/>
              <a:t>last update</a:t>
            </a:r>
          </a:p>
          <a:p>
            <a:endParaRPr lang="en-US" dirty="0"/>
          </a:p>
          <a:p>
            <a:r>
              <a:rPr lang="en-US" dirty="0" err="1"/>
              <a:t>.Net</a:t>
            </a:r>
            <a:r>
              <a:rPr lang="en-US" dirty="0"/>
              <a:t> Core will include:</a:t>
            </a:r>
          </a:p>
          <a:p>
            <a:pPr lvl="1"/>
            <a:r>
              <a:rPr lang="en-US" dirty="0"/>
              <a:t>Windows Desktop Development</a:t>
            </a:r>
          </a:p>
          <a:p>
            <a:pPr lvl="1"/>
            <a:r>
              <a:rPr lang="en-US" dirty="0"/>
              <a:t>Cross-Platform development</a:t>
            </a:r>
          </a:p>
          <a:p>
            <a:pPr lvl="1"/>
            <a:r>
              <a:rPr lang="en-US" dirty="0"/>
              <a:t>Mobile Development</a:t>
            </a:r>
          </a:p>
          <a:p>
            <a:pPr lvl="1"/>
            <a:endParaRPr lang="en-US" dirty="0"/>
          </a:p>
          <a:p>
            <a:r>
              <a:rPr lang="en-US" dirty="0"/>
              <a:t>Goodbye to:</a:t>
            </a:r>
          </a:p>
          <a:p>
            <a:pPr lvl="1"/>
            <a:r>
              <a:rPr lang="en-US" dirty="0" err="1"/>
              <a:t>.Net</a:t>
            </a:r>
            <a:r>
              <a:rPr lang="en-US" dirty="0"/>
              <a:t> Standard</a:t>
            </a:r>
          </a:p>
          <a:p>
            <a:pPr lvl="1"/>
            <a:r>
              <a:rPr lang="en-US" dirty="0" err="1"/>
              <a:t>.Net</a:t>
            </a:r>
            <a:r>
              <a:rPr lang="en-US" dirty="0"/>
              <a:t> Framework</a:t>
            </a:r>
          </a:p>
          <a:p>
            <a:pPr lvl="1"/>
            <a:r>
              <a:rPr lang="en-US" dirty="0"/>
              <a:t>WCF, Windows Workflow</a:t>
            </a:r>
          </a:p>
          <a:p>
            <a:pPr lvl="1"/>
            <a:endParaRPr lang="en-US" dirty="0"/>
          </a:p>
          <a:p>
            <a:r>
              <a:rPr lang="en-US" dirty="0"/>
              <a:t>One </a:t>
            </a:r>
            <a:r>
              <a:rPr lang="en-US" dirty="0" err="1"/>
              <a:t>.Net</a:t>
            </a:r>
            <a:r>
              <a:rPr lang="en-US" dirty="0"/>
              <a:t> moving forward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AF8AD-33B1-43EB-BD6C-344B3D28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Joe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27BDE-0A00-4EB7-9D15-BE96240D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90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58BC-794C-490D-A3F7-E1CD4B85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36E103-9979-4CF1-8DEE-4C1FB9A4D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69" y="1371600"/>
            <a:ext cx="9436812" cy="50292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B670D-D686-48C9-B6A6-3C36319C8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2013 - 2019 by Joe Reynolds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D6C0C-D44E-44B0-8A1B-D923231D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20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Joseph Reynolds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28800" y="6547104"/>
            <a:ext cx="8531352" cy="274320"/>
          </a:xfrm>
        </p:spPr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C5650-43A0-4263-9D37-5605A84FECA4}"/>
              </a:ext>
            </a:extLst>
          </p:cNvPr>
          <p:cNvSpPr txBox="1"/>
          <p:nvPr/>
        </p:nvSpPr>
        <p:spPr>
          <a:xfrm>
            <a:off x="755780" y="1306286"/>
            <a:ext cx="7585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EMAIL: </a:t>
            </a:r>
            <a:r>
              <a:rPr lang="en-US" dirty="0">
                <a:hlinkClick r:id="rId3"/>
              </a:rPr>
              <a:t>jreynolds@likeabosscoding.com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Blog: </a:t>
            </a:r>
            <a:r>
              <a:rPr lang="en-US" dirty="0">
                <a:hlinkClick r:id="rId4"/>
              </a:rPr>
              <a:t>http://www.infocraft.net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Github: </a:t>
            </a:r>
            <a:r>
              <a:rPr lang="en-US" dirty="0">
                <a:hlinkClick r:id="rId5"/>
              </a:rPr>
              <a:t>https://github.com/jmreynolds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LinkedIn: </a:t>
            </a:r>
            <a:r>
              <a:rPr lang="en-US" dirty="0">
                <a:hlinkClick r:id="rId6"/>
              </a:rPr>
              <a:t>https://www.linkedin.com/in/josephreynolds/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1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614023-F072-4F43-9D65-2AAFEB2A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History and Naming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4DEC3FA-4323-48A2-B2EC-132B6C7EA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738687"/>
              </p:ext>
            </p:extLst>
          </p:nvPr>
        </p:nvGraphicFramePr>
        <p:xfrm>
          <a:off x="898071" y="100584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3677995D-F757-4739-86EB-366C7692D5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4704671"/>
              </p:ext>
            </p:extLst>
          </p:nvPr>
        </p:nvGraphicFramePr>
        <p:xfrm>
          <a:off x="898071" y="155448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86A723F3-2335-4053-94F4-340288CD66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200460"/>
              </p:ext>
            </p:extLst>
          </p:nvPr>
        </p:nvGraphicFramePr>
        <p:xfrm>
          <a:off x="898071" y="210312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B039222D-2657-450B-9EC9-346FB4EF99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8797492"/>
              </p:ext>
            </p:extLst>
          </p:nvPr>
        </p:nvGraphicFramePr>
        <p:xfrm>
          <a:off x="898071" y="265176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BE26CCF0-8EC4-4A9B-90DC-4141934209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643823"/>
              </p:ext>
            </p:extLst>
          </p:nvPr>
        </p:nvGraphicFramePr>
        <p:xfrm>
          <a:off x="898071" y="320040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49488E37-DB65-4763-8008-8CDAD67E51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2071034"/>
              </p:ext>
            </p:extLst>
          </p:nvPr>
        </p:nvGraphicFramePr>
        <p:xfrm>
          <a:off x="898071" y="374904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7A0CB34D-05F8-452D-AADB-A17668FD50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532633"/>
              </p:ext>
            </p:extLst>
          </p:nvPr>
        </p:nvGraphicFramePr>
        <p:xfrm>
          <a:off x="898071" y="429768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6D0D2D03-30B5-4250-BEA0-B2CFE5D644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3847635"/>
              </p:ext>
            </p:extLst>
          </p:nvPr>
        </p:nvGraphicFramePr>
        <p:xfrm>
          <a:off x="898071" y="484632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106BB574-AA82-40E8-B8ED-A34202F3B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7319890"/>
              </p:ext>
            </p:extLst>
          </p:nvPr>
        </p:nvGraphicFramePr>
        <p:xfrm>
          <a:off x="898071" y="539496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2520CDD-851D-4737-AFE0-0238DB66E457}"/>
              </a:ext>
            </a:extLst>
          </p:cNvPr>
          <p:cNvSpPr txBox="1"/>
          <p:nvPr/>
        </p:nvSpPr>
        <p:spPr>
          <a:xfrm>
            <a:off x="4361858" y="105156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1.0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EE6DFB-2BEE-4682-8728-991A6EAE2CF5}"/>
              </a:ext>
            </a:extLst>
          </p:cNvPr>
          <p:cNvSpPr txBox="1"/>
          <p:nvPr/>
        </p:nvSpPr>
        <p:spPr>
          <a:xfrm>
            <a:off x="4361858" y="214884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2.0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53D8B5-4AA9-464A-91D9-2511DD171180}"/>
              </a:ext>
            </a:extLst>
          </p:cNvPr>
          <p:cNvSpPr txBox="1"/>
          <p:nvPr/>
        </p:nvSpPr>
        <p:spPr>
          <a:xfrm>
            <a:off x="4361858" y="269748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3.0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A29525-A719-42BC-83F7-75033EA5BDC7}"/>
              </a:ext>
            </a:extLst>
          </p:cNvPr>
          <p:cNvSpPr txBox="1"/>
          <p:nvPr/>
        </p:nvSpPr>
        <p:spPr>
          <a:xfrm>
            <a:off x="4361858" y="324612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4.0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E19EE7-6A52-4C9A-B2A2-9611AB97AA66}"/>
              </a:ext>
            </a:extLst>
          </p:cNvPr>
          <p:cNvSpPr txBox="1"/>
          <p:nvPr/>
        </p:nvSpPr>
        <p:spPr>
          <a:xfrm>
            <a:off x="4361858" y="379476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5.0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73A99B-C17E-43CE-ADDE-6AC3ADC55BB1}"/>
              </a:ext>
            </a:extLst>
          </p:cNvPr>
          <p:cNvSpPr txBox="1"/>
          <p:nvPr/>
        </p:nvSpPr>
        <p:spPr>
          <a:xfrm>
            <a:off x="4361858" y="489204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6.0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AB7E8C-21A1-4ABD-8736-B1E552FDD0DF}"/>
              </a:ext>
            </a:extLst>
          </p:cNvPr>
          <p:cNvSpPr txBox="1"/>
          <p:nvPr/>
        </p:nvSpPr>
        <p:spPr>
          <a:xfrm>
            <a:off x="4361858" y="544068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7.0</a:t>
            </a:r>
          </a:p>
        </p:txBody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A59CA5D6-5D83-430C-913E-749FA22FE5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0962361"/>
              </p:ext>
            </p:extLst>
          </p:nvPr>
        </p:nvGraphicFramePr>
        <p:xfrm>
          <a:off x="898071" y="5943600"/>
          <a:ext cx="105156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8" r:lo="rId49" r:qs="rId50" r:cs="rId51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FAE046F8-01DB-49B9-9422-A17D4DC17C46}"/>
              </a:ext>
            </a:extLst>
          </p:cNvPr>
          <p:cNvSpPr txBox="1"/>
          <p:nvPr/>
        </p:nvSpPr>
        <p:spPr>
          <a:xfrm>
            <a:off x="4361858" y="5989320"/>
            <a:ext cx="124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C# 8.0</a:t>
            </a:r>
          </a:p>
        </p:txBody>
      </p:sp>
    </p:spTree>
    <p:extLst>
      <p:ext uri="{BB962C8B-B14F-4D97-AF65-F5344CB8AC3E}">
        <p14:creationId xmlns:p14="http://schemas.microsoft.com/office/powerpoint/2010/main" val="164170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Graphic spid="18" grpId="0">
        <p:bldAsOne/>
      </p:bldGraphic>
      <p:bldGraphic spid="19" grpId="0">
        <p:bldAsOne/>
      </p:bldGraphic>
      <p:bldGraphic spid="20" grpId="0">
        <p:bldAsOne/>
      </p:bldGraphic>
      <p:bldGraphic spid="21" grpId="0">
        <p:bldAsOne/>
      </p:bldGraphic>
      <p:bldGraphic spid="22" grpId="0">
        <p:bldAsOne/>
      </p:bldGraphic>
      <p:bldGraphic spid="23" grpId="0">
        <p:bldAsOne/>
      </p:bldGraphic>
      <p:bldGraphic spid="24" grpId="0">
        <p:bldAsOne/>
      </p:bldGraphic>
      <p:bldP spid="3" grpId="0"/>
      <p:bldP spid="14" grpId="0"/>
      <p:bldP spid="15" grpId="0"/>
      <p:bldP spid="16" grpId="0"/>
      <p:bldP spid="25" grpId="0"/>
      <p:bldP spid="26" grpId="0"/>
      <p:bldP spid="27" grpId="0"/>
      <p:bldGraphic spid="28" grpId="0">
        <p:bldAsOne/>
      </p:bldGraphic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95C3-870B-43CC-B25D-280C0BBA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History in Review C# 1-5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0B0E4FD-DAE9-415C-943C-F15A847C53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985190"/>
              </p:ext>
            </p:extLst>
          </p:nvPr>
        </p:nvGraphicFramePr>
        <p:xfrm>
          <a:off x="381000" y="914400"/>
          <a:ext cx="11430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20643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History in Review C# 6 IN vs2015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80E3DE6-F5FD-4104-BABE-06C8BE7F5398}"/>
              </a:ext>
            </a:extLst>
          </p:cNvPr>
          <p:cNvGraphicFramePr/>
          <p:nvPr>
            <p:extLst/>
          </p:nvPr>
        </p:nvGraphicFramePr>
        <p:xfrm>
          <a:off x="609600" y="914400"/>
          <a:ext cx="10972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5339F04-264F-4865-ADD3-C60F4FF38BCD}"/>
              </a:ext>
            </a:extLst>
          </p:cNvPr>
          <p:cNvSpPr/>
          <p:nvPr/>
        </p:nvSpPr>
        <p:spPr>
          <a:xfrm>
            <a:off x="4572000" y="825456"/>
            <a:ext cx="7291137" cy="308480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780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New Features in C# 7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C2E8E0-6623-43B5-88B7-C89FED8C069A}"/>
              </a:ext>
            </a:extLst>
          </p:cNvPr>
          <p:cNvSpPr/>
          <p:nvPr/>
        </p:nvSpPr>
        <p:spPr>
          <a:xfrm>
            <a:off x="6188085" y="4922938"/>
            <a:ext cx="256512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VS 2017 v15.5</a:t>
            </a:r>
            <a:b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</a:br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January 2018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05AAE-36F8-4AE9-954A-FFE63C079D81}"/>
              </a:ext>
            </a:extLst>
          </p:cNvPr>
          <p:cNvSpPr/>
          <p:nvPr/>
        </p:nvSpPr>
        <p:spPr>
          <a:xfrm>
            <a:off x="3444885" y="4892161"/>
            <a:ext cx="256512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VS 2017 v15.3</a:t>
            </a:r>
            <a:b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</a:br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August 2017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89DE2-36D6-433C-A19B-830941897D31}"/>
              </a:ext>
            </a:extLst>
          </p:cNvPr>
          <p:cNvSpPr txBox="1"/>
          <p:nvPr/>
        </p:nvSpPr>
        <p:spPr>
          <a:xfrm>
            <a:off x="3355848" y="1005840"/>
            <a:ext cx="2743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7.1  VS2017 v15.3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Language version selection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Async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main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Default literal expressions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Inferred tuple element names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Reference assembly generation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220C0E-0DBE-4FCF-BC0A-A53CB2A7AF01}"/>
              </a:ext>
            </a:extLst>
          </p:cNvPr>
          <p:cNvSpPr txBox="1"/>
          <p:nvPr/>
        </p:nvSpPr>
        <p:spPr>
          <a:xfrm>
            <a:off x="6099048" y="1005840"/>
            <a:ext cx="2743200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7.2  VS2017 v15.5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Techniques for writing safe code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Reference semantics with value types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Non-trailing named arguments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Leading underscores in numeric literals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private protected access modifier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Conditional ref expressions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77C58-F7C9-4127-B528-524073E7B808}"/>
              </a:ext>
            </a:extLst>
          </p:cNvPr>
          <p:cNvSpPr txBox="1"/>
          <p:nvPr/>
        </p:nvSpPr>
        <p:spPr>
          <a:xfrm>
            <a:off x="609600" y="1005839"/>
            <a:ext cx="27432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7.0  VS2017 v15.2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Binary Literals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Digit Separators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Local Functions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Out Variables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Tuples (enhancement)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Deconstruction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Discards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Ref Returns &amp; Locals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Pattern Matching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Expression Bodied Members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Throw Expression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F762D7-BE7B-4B5D-9C7A-9683542361F6}"/>
              </a:ext>
            </a:extLst>
          </p:cNvPr>
          <p:cNvSpPr txBox="1"/>
          <p:nvPr/>
        </p:nvSpPr>
        <p:spPr>
          <a:xfrm>
            <a:off x="8842248" y="1005840"/>
            <a:ext cx="2743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7.3  VS2017 v15.7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Theme of better performance for safe code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Reassign ref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Generic constraints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etc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Other enhancements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Testing tuples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Expression variables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Backing fields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etc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BFC6AA-C608-4072-8CA0-AA80934C8F58}"/>
              </a:ext>
            </a:extLst>
          </p:cNvPr>
          <p:cNvSpPr/>
          <p:nvPr/>
        </p:nvSpPr>
        <p:spPr>
          <a:xfrm>
            <a:off x="8931284" y="4922938"/>
            <a:ext cx="256512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VS 2017 v15.7</a:t>
            </a:r>
            <a:b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</a:br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May 2018</a:t>
            </a:r>
          </a:p>
        </p:txBody>
      </p:sp>
    </p:spTree>
    <p:extLst>
      <p:ext uri="{BB962C8B-B14F-4D97-AF65-F5344CB8AC3E}">
        <p14:creationId xmlns:p14="http://schemas.microsoft.com/office/powerpoint/2010/main" val="3978011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New Features in C# 8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89DE2-36D6-433C-A19B-830941897D31}"/>
              </a:ext>
            </a:extLst>
          </p:cNvPr>
          <p:cNvSpPr txBox="1"/>
          <p:nvPr/>
        </p:nvSpPr>
        <p:spPr>
          <a:xfrm>
            <a:off x="4722876" y="1094669"/>
            <a:ext cx="2743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Preview 2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Pattern Matching Enhancements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Using Declarations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Static Local Functions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Disposable ref structs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220C0E-0DBE-4FCF-BC0A-A53CB2A7AF01}"/>
              </a:ext>
            </a:extLst>
          </p:cNvPr>
          <p:cNvSpPr txBox="1"/>
          <p:nvPr/>
        </p:nvSpPr>
        <p:spPr>
          <a:xfrm>
            <a:off x="8497016" y="1105867"/>
            <a:ext cx="274320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8  …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New Lightweight Classes: Records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Solving Object Equality with Records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Default Interface Implementations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Improved Extension Support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Async Disposable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77C58-F7C9-4127-B528-524073E7B808}"/>
              </a:ext>
            </a:extLst>
          </p:cNvPr>
          <p:cNvSpPr txBox="1"/>
          <p:nvPr/>
        </p:nvSpPr>
        <p:spPr>
          <a:xfrm>
            <a:off x="609600" y="1005839"/>
            <a:ext cx="2743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C# 8.0  Preview 1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Non-Nullable &amp; Nullable Reference Types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Async Streams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Indices and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5DD48-6ACF-4805-BF9D-416361973254}"/>
              </a:ext>
            </a:extLst>
          </p:cNvPr>
          <p:cNvSpPr txBox="1"/>
          <p:nvPr/>
        </p:nvSpPr>
        <p:spPr>
          <a:xfrm>
            <a:off x="609600" y="4963886"/>
            <a:ext cx="1063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hlinkClick r:id="rId3"/>
              </a:rPr>
              <a:t>https://docs.microsoft.com/en-us/dotnet/csharp/whats-new/csharp-8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569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3B86-CC7B-4BF0-A318-C27DEA04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v minor versions active</a:t>
            </a:r>
          </a:p>
        </p:txBody>
      </p:sp>
      <p:pic>
        <p:nvPicPr>
          <p:cNvPr id="1026" name="Picture 2" descr="C:\Users\Mark\AppData\Local\Temp\SNAGHTML221ac3dd.PNG">
            <a:extLst>
              <a:ext uri="{FF2B5EF4-FFF2-40B4-BE49-F238E27FC236}">
                <a16:creationId xmlns:a16="http://schemas.microsoft.com/office/drawing/2014/main" id="{08B1A98B-AB40-4616-91DC-F53315B6A1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9" y="1128156"/>
            <a:ext cx="12002624" cy="496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2013 - 2019 by Joe Reynolds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DC8C-A616-47C4-99E2-1208BE02F915}" type="slidenum">
              <a:rPr lang="en-US" smtClean="0"/>
              <a:t>9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F7DEB8-08B1-467C-955E-5A294E59D72F}"/>
              </a:ext>
            </a:extLst>
          </p:cNvPr>
          <p:cNvCxnSpPr/>
          <p:nvPr/>
        </p:nvCxnSpPr>
        <p:spPr>
          <a:xfrm flipV="1">
            <a:off x="6899564" y="5082639"/>
            <a:ext cx="486888" cy="570016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789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rk Reynolds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01C1B1-6AE4-4960-84DE-273F8814B5B6}" vid="{BC357CB2-668A-4F3F-BAB8-BAC9AC194D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 Reynolds Template</Template>
  <TotalTime>390</TotalTime>
  <Words>1235</Words>
  <Application>Microsoft Office PowerPoint</Application>
  <PresentationFormat>Widescreen</PresentationFormat>
  <Paragraphs>300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Arial Narrow</vt:lpstr>
      <vt:lpstr>Calibri</vt:lpstr>
      <vt:lpstr>Consolas</vt:lpstr>
      <vt:lpstr>Trebuchet MS</vt:lpstr>
      <vt:lpstr>Mark Reynolds Template</vt:lpstr>
      <vt:lpstr>What’s new in C#8?</vt:lpstr>
      <vt:lpstr>Please Be Courteous!</vt:lpstr>
      <vt:lpstr>What’s new in C#8?</vt:lpstr>
      <vt:lpstr>Visual Studio History and Naming</vt:lpstr>
      <vt:lpstr>History in Review C# 1-5</vt:lpstr>
      <vt:lpstr>History in Review C# 6 IN vs2015</vt:lpstr>
      <vt:lpstr>New Features in C# 7</vt:lpstr>
      <vt:lpstr>New Features in C# 8</vt:lpstr>
      <vt:lpstr>Making v minor versions active</vt:lpstr>
      <vt:lpstr>PowerPoint Presentation</vt:lpstr>
      <vt:lpstr>Nullable Reference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Indices and Ranges</vt:lpstr>
      <vt:lpstr>PowerPoint Presentation</vt:lpstr>
      <vt:lpstr>Async IEnumerable</vt:lpstr>
      <vt:lpstr>PowerPoint Presentation</vt:lpstr>
      <vt:lpstr>Pattern Matching</vt:lpstr>
      <vt:lpstr>PowerPoint Presentation</vt:lpstr>
      <vt:lpstr>Classic Switch</vt:lpstr>
      <vt:lpstr>New Switch</vt:lpstr>
      <vt:lpstr>PowerPoint Presentation</vt:lpstr>
      <vt:lpstr>Property Patterns</vt:lpstr>
      <vt:lpstr>Tuple Patterns</vt:lpstr>
      <vt:lpstr>Static Local Functions</vt:lpstr>
      <vt:lpstr>PowerPoint Presentation</vt:lpstr>
      <vt:lpstr>PowerPoint Presentation</vt:lpstr>
      <vt:lpstr>Coming in .Net Core 3</vt:lpstr>
      <vt:lpstr>Windows Desktop</vt:lpstr>
      <vt:lpstr>JSON</vt:lpstr>
      <vt:lpstr>.Net 5</vt:lpstr>
      <vt:lpstr>Coming in .Net 5</vt:lpstr>
      <vt:lpstr>PowerPoint Presentation</vt:lpstr>
      <vt:lpstr>Joseph Reynolds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 We Want C#7?</dc:title>
  <dc:creator>Mark Reynolds</dc:creator>
  <cp:lastModifiedBy>Joe Reynolds</cp:lastModifiedBy>
  <cp:revision>50</cp:revision>
  <dcterms:created xsi:type="dcterms:W3CDTF">2018-06-17T12:41:24Z</dcterms:created>
  <dcterms:modified xsi:type="dcterms:W3CDTF">2019-05-16T20:53:12Z</dcterms:modified>
</cp:coreProperties>
</file>