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2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94" r:id="rId17"/>
    <p:sldId id="495" r:id="rId18"/>
    <p:sldId id="497" r:id="rId19"/>
    <p:sldId id="496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4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97" autoAdjust="0"/>
    <p:restoredTop sz="91642" autoAdjust="0"/>
  </p:normalViewPr>
  <p:slideViewPr>
    <p:cSldViewPr snapToGrid="0">
      <p:cViewPr varScale="1">
        <p:scale>
          <a:sx n="68" d="100"/>
          <a:sy n="68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Joseph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Joseph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Software and DevOps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6949-0218-413A-A61A-B4ECD92AA9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1" y="1579563"/>
            <a:ext cx="3937215" cy="39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Joseph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C1E66-E7BF-4D55-AEC2-9614AE9CECE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18160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jreynolds@likeabosscoding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osephreynolds/" TargetMode="External"/><Relationship Id="rId5" Type="http://schemas.openxmlformats.org/officeDocument/2006/relationships/hyperlink" Target="https://github.com/jmreynolds" TargetMode="External"/><Relationship Id="rId4" Type="http://schemas.openxmlformats.org/officeDocument/2006/relationships/hyperlink" Target="http://www.infocraft.net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7CE-261D-46A7-87EA-261BF91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863E-577A-4B57-8614-A47A3EE8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7C57-33CA-4258-BE32-EA4AB32E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DBD-0489-4E2B-9700-667A449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512-B213-43DC-9821-F20B93B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4DB-2FD5-47A6-A8C5-974A6147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expands this vocabulary so you can use more pattern expressions in more places in your code. </a:t>
            </a:r>
          </a:p>
          <a:p>
            <a:r>
              <a:rPr lang="en-US" dirty="0"/>
              <a:t>Adds Recursive Patterns</a:t>
            </a:r>
          </a:p>
          <a:p>
            <a:r>
              <a:rPr lang="en-US" dirty="0"/>
              <a:t>Consider these features when your data and functionality are separate. </a:t>
            </a:r>
          </a:p>
          <a:p>
            <a:r>
              <a:rPr lang="en-US" dirty="0"/>
              <a:t>Consider pattern matching when your algorithms depend on a fact other than the runtime type of an object. </a:t>
            </a:r>
          </a:p>
          <a:p>
            <a:r>
              <a:rPr lang="en-US" dirty="0"/>
              <a:t>These techniques provide another way to express designs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116D-2029-437A-9E0D-19CBFA0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3B5A-3F7B-4A55-8EEA-CAF8A86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149-F93E-41AB-925B-76E881E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835E1-51DA-4E7E-A9C5-3AF5020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72" y="1371600"/>
            <a:ext cx="666300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EE5E-B244-4258-9E16-2486D29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3167-770C-4813-88E8-700195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55-B3C6-421F-9B60-AD1853D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5A6D-ACB9-42E3-82F3-CF9248EA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1969-FBFC-4CC2-A6FA-50FA39B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85DA6-3964-456D-A73D-87BCC48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A0C4A-2DE4-4280-9AF4-505B625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848047"/>
            <a:ext cx="71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CE0-F11C-4249-BE3E-48D5B8E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3307-8452-4EB7-818E-3CB44698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comes before the </a:t>
            </a:r>
            <a:r>
              <a:rPr lang="en-US" b="1" dirty="0"/>
              <a:t>switch</a:t>
            </a:r>
            <a:r>
              <a:rPr lang="en-US" dirty="0"/>
              <a:t> keyword. The different order makes it visually easy to distinguish the switch expression from the switch statement.</a:t>
            </a:r>
          </a:p>
          <a:p>
            <a:r>
              <a:rPr lang="en-US" dirty="0"/>
              <a:t>The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: </a:t>
            </a:r>
            <a:r>
              <a:rPr lang="en-US" dirty="0"/>
              <a:t>elements are replaced with </a:t>
            </a:r>
            <a:r>
              <a:rPr lang="en-US" b="1" dirty="0"/>
              <a:t>=&gt;</a:t>
            </a:r>
            <a:r>
              <a:rPr lang="en-US" dirty="0"/>
              <a:t>. It's more concise and intuitive.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replaced with a </a:t>
            </a:r>
            <a:r>
              <a:rPr lang="en-US" b="1" dirty="0"/>
              <a:t>_</a:t>
            </a:r>
            <a:r>
              <a:rPr lang="en-US" dirty="0"/>
              <a:t> discard.</a:t>
            </a:r>
          </a:p>
          <a:p>
            <a:r>
              <a:rPr lang="en-US" dirty="0"/>
              <a:t>The bodies are expressions, not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432-F69F-4ACE-8AD3-BDF5B61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DCA0-514E-4532-BA54-AD81793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541-D42A-49BF-8A39-5E8DC7B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C4100-E9F3-4F3C-9F59-AEB4C23A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19" y="1492625"/>
            <a:ext cx="6485714" cy="18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5809-A105-40BB-98B7-DB33CAC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DC88-2FCB-49DF-ADD9-26FDA65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3B1DB-9A52-4825-9C28-5722471D4EA5}"/>
              </a:ext>
            </a:extLst>
          </p:cNvPr>
          <p:cNvSpPr txBox="1"/>
          <p:nvPr/>
        </p:nvSpPr>
        <p:spPr>
          <a:xfrm>
            <a:off x="1429170" y="3546086"/>
            <a:ext cx="9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property pattern</a:t>
            </a:r>
            <a:r>
              <a:rPr lang="en-US" dirty="0"/>
              <a:t> enables you to match on properties of the object examined.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B2E0B-40E1-4918-912A-50D8F01BEA11}"/>
              </a:ext>
            </a:extLst>
          </p:cNvPr>
          <p:cNvCxnSpPr/>
          <p:nvPr/>
        </p:nvCxnSpPr>
        <p:spPr>
          <a:xfrm flipH="1" flipV="1">
            <a:off x="6531429" y="1856792"/>
            <a:ext cx="849085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10E18-603C-4221-8957-8157C018DFE1}"/>
              </a:ext>
            </a:extLst>
          </p:cNvPr>
          <p:cNvCxnSpPr/>
          <p:nvPr/>
        </p:nvCxnSpPr>
        <p:spPr>
          <a:xfrm flipV="1">
            <a:off x="3088433" y="2304661"/>
            <a:ext cx="55983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57-4B6F-408E-93AE-7C454B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B14C8-00D7-4097-9D3E-4410137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13" y="2510009"/>
            <a:ext cx="7609524" cy="2752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30E6-59BA-4FC4-ADF1-69B75F0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E911-6CE5-4490-97A3-F9C2CE8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CC4-B989-42AC-A34B-83C2079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C9A7-8270-4396-AFDA-57A1959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5AD-F56E-46A1-9B9B-E01EECD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1D70-0096-4E76-9619-3A7E028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052-D22E-486B-ABA8-1608C34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CFCCE-BB46-4B15-95BB-DBC1290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65" y="2800485"/>
            <a:ext cx="5847619" cy="21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A606-96DC-4FF3-9216-6C95FAE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7509-FFAB-4EF2-8D74-74FF8718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0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DF31-2ED1-4DA1-9EDC-63F74A2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057E1-B0B8-4951-B681-D97CE6473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70" y="2752866"/>
            <a:ext cx="6123809" cy="22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FF11-B880-44A3-A58A-CDE5665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C804-554F-40F9-8A9E-62F521A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Joseph Reynolds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5650-43A0-4263-9D37-5605A84FECA4}"/>
              </a:ext>
            </a:extLst>
          </p:cNvPr>
          <p:cNvSpPr txBox="1"/>
          <p:nvPr/>
        </p:nvSpPr>
        <p:spPr>
          <a:xfrm>
            <a:off x="755780" y="1306286"/>
            <a:ext cx="758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jreynolds@likeabosscoding.com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Blog: </a:t>
            </a:r>
            <a:r>
              <a:rPr lang="en-US" dirty="0">
                <a:hlinkClick r:id="rId4"/>
              </a:rPr>
              <a:t>http://www.infocraft.net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https://github.com/jmreynolds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https://www.linkedin.com/in/josephreynolds/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DD48-6ACF-4805-BF9D-416361973254}"/>
              </a:ext>
            </a:extLst>
          </p:cNvPr>
          <p:cNvSpPr txBox="1"/>
          <p:nvPr/>
        </p:nvSpPr>
        <p:spPr>
          <a:xfrm>
            <a:off x="609600" y="4963886"/>
            <a:ext cx="10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https://docs.microsoft.com/en-us/dotnet/csharp/whats-new/csharp-8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354</TotalTime>
  <Words>1088</Words>
  <Application>Microsoft Office PowerPoint</Application>
  <PresentationFormat>Widescreen</PresentationFormat>
  <Paragraphs>259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Pattern Matching</vt:lpstr>
      <vt:lpstr>PowerPoint Presentation</vt:lpstr>
      <vt:lpstr>Classic Switch</vt:lpstr>
      <vt:lpstr>New Switch</vt:lpstr>
      <vt:lpstr>PowerPoint Presentation</vt:lpstr>
      <vt:lpstr>Property Patterns</vt:lpstr>
      <vt:lpstr>Tuple Patterns</vt:lpstr>
      <vt:lpstr>Static Local Functions</vt:lpstr>
      <vt:lpstr>PowerPoint Presentation</vt:lpstr>
      <vt:lpstr>PowerPoint Presentation</vt:lpstr>
      <vt:lpstr>Joseph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44</cp:revision>
  <dcterms:created xsi:type="dcterms:W3CDTF">2018-06-17T12:41:24Z</dcterms:created>
  <dcterms:modified xsi:type="dcterms:W3CDTF">2019-04-15T18:11:45Z</dcterms:modified>
</cp:coreProperties>
</file>