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9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508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5" r:id="rId19"/>
    <p:sldId id="497" r:id="rId20"/>
    <p:sldId id="496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9" r:id="rId32"/>
    <p:sldId id="510" r:id="rId33"/>
    <p:sldId id="511" r:id="rId34"/>
    <p:sldId id="512" r:id="rId35"/>
    <p:sldId id="513" r:id="rId36"/>
    <p:sldId id="514" r:id="rId37"/>
    <p:sldId id="42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Joe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Joseph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Joseph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Software and DevOps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6949-0218-413A-A61A-B4ECD92AA9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1" y="1579563"/>
            <a:ext cx="3937215" cy="39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C1E66-E7BF-4D55-AEC2-9614AE9CECE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5181601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reynolds@likeabosscoding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osephreynolds/" TargetMode="External"/><Relationship Id="rId5" Type="http://schemas.openxmlformats.org/officeDocument/2006/relationships/hyperlink" Target="https://github.com/jmreynolds" TargetMode="External"/><Relationship Id="rId4" Type="http://schemas.openxmlformats.org/officeDocument/2006/relationships/hyperlink" Target="http://www.infocraft.net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the new features in C# 8</a:t>
            </a:r>
          </a:p>
          <a:p>
            <a:r>
              <a:rPr lang="en-US" dirty="0"/>
              <a:t>(and </a:t>
            </a:r>
            <a:r>
              <a:rPr lang="en-US" dirty="0" err="1"/>
              <a:t>.Net</a:t>
            </a:r>
            <a:r>
              <a:rPr lang="en-US" dirty="0"/>
              <a:t> Core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C8F-D471-41C5-AD83-F2D6BF6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2FC2A-B33D-484B-B051-204420B0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61" y="1371600"/>
            <a:ext cx="7217228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BB94-B335-4625-B8AB-D758B741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DDD22-7CF1-43EF-9382-E5D770D0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C61F47-C60A-4875-9EAF-E46E3EC7AAD6}"/>
              </a:ext>
            </a:extLst>
          </p:cNvPr>
          <p:cNvSpPr/>
          <p:nvPr/>
        </p:nvSpPr>
        <p:spPr>
          <a:xfrm>
            <a:off x="4380807" y="2623704"/>
            <a:ext cx="831273" cy="50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014-5DA2-4B2A-B1FC-3E2103C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9B9C-BF0E-4F8C-BB47-E0CBB37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90" y="1371600"/>
            <a:ext cx="4733769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2A56-C041-4CE5-A618-68FF3EA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B327-D52F-4F81-B2AE-F08639D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CA57-EC5D-47B8-A491-9D1DCAA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1B1-9291-413C-9271-D6C8BD6E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570-21E8-40E1-AEC4-3F7848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8267-58FC-42DE-AE70-C4DA7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FAD-1304-4C86-BE2F-2E1460A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C6A22-16D4-4414-9FEE-078169D5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19" y="1371600"/>
            <a:ext cx="789931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7456-67F8-4BF0-8719-1B1D138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6ED4-1B64-4184-B0F5-788616C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7CE-261D-46A7-87EA-261BF91C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863E-577A-4B57-8614-A47A3EE8E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7C57-33CA-4258-BE32-EA4AB32E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0DBD-0489-4E2B-9700-667A449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512-B213-43DC-9821-F20B93B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4DB-2FD5-47A6-A8C5-974A6147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8.0 expands this vocabulary so you can use more pattern expressions in more places in your code. </a:t>
            </a:r>
          </a:p>
          <a:p>
            <a:r>
              <a:rPr lang="en-US" dirty="0"/>
              <a:t>Adds Recursive Patterns</a:t>
            </a:r>
          </a:p>
          <a:p>
            <a:r>
              <a:rPr lang="en-US" dirty="0"/>
              <a:t>Consider these features when your data and functionality are separate. </a:t>
            </a:r>
          </a:p>
          <a:p>
            <a:r>
              <a:rPr lang="en-US" dirty="0"/>
              <a:t>Consider pattern matching when your algorithms depend on a fact other than the runtime type of an object. </a:t>
            </a:r>
          </a:p>
          <a:p>
            <a:r>
              <a:rPr lang="en-US" dirty="0"/>
              <a:t>These techniques provide another way to express designs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5116D-2029-437A-9E0D-19CBFA05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3B5A-3F7B-4A55-8EEA-CAF8A86E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149-F93E-41AB-925B-76E881EC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835E1-51DA-4E7E-A9C5-3AF50208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72" y="1371600"/>
            <a:ext cx="666300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1EE5E-B244-4258-9E16-2486D29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3167-770C-4813-88E8-7001956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255-B3C6-421F-9B60-AD1853D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75A6D-ACB9-42E3-82F3-CF9248EA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1969-FBFC-4CC2-A6FA-50FA39B5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485DA6-3964-456D-A73D-87BCC48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A0C4A-2DE4-4280-9AF4-505B6250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1848047"/>
            <a:ext cx="71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CE0-F11C-4249-BE3E-48D5B8ED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3307-8452-4EB7-818E-3CB44698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comes before the </a:t>
            </a:r>
            <a:r>
              <a:rPr lang="en-US" b="1" dirty="0"/>
              <a:t>switch</a:t>
            </a:r>
            <a:r>
              <a:rPr lang="en-US" dirty="0"/>
              <a:t> keyword. The different order makes it visually easy to distinguish the switch expression from the switch statement.</a:t>
            </a:r>
          </a:p>
          <a:p>
            <a:r>
              <a:rPr lang="en-US" dirty="0"/>
              <a:t>The </a:t>
            </a:r>
            <a:r>
              <a:rPr lang="en-US" b="1" dirty="0"/>
              <a:t>case </a:t>
            </a:r>
            <a:r>
              <a:rPr lang="en-US" dirty="0"/>
              <a:t>and </a:t>
            </a:r>
            <a:r>
              <a:rPr lang="en-US" b="1" dirty="0"/>
              <a:t>: </a:t>
            </a:r>
            <a:r>
              <a:rPr lang="en-US" dirty="0"/>
              <a:t>elements are replaced with </a:t>
            </a:r>
            <a:r>
              <a:rPr lang="en-US" b="1" dirty="0"/>
              <a:t>=&gt;</a:t>
            </a:r>
            <a:r>
              <a:rPr lang="en-US" dirty="0"/>
              <a:t>. It's more concise and intuitive.</a:t>
            </a:r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case is replaced with a </a:t>
            </a:r>
            <a:r>
              <a:rPr lang="en-US" b="1" dirty="0"/>
              <a:t>_</a:t>
            </a:r>
            <a:r>
              <a:rPr lang="en-US" dirty="0"/>
              <a:t> discard.</a:t>
            </a:r>
          </a:p>
          <a:p>
            <a:r>
              <a:rPr lang="en-US" dirty="0"/>
              <a:t>The bodies are expressions, not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6432-F69F-4ACE-8AD3-BDF5B61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6DCA0-514E-4532-BA54-AD81793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541-D42A-49BF-8A39-5E8DC7B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C4100-E9F3-4F3C-9F59-AEB4C23A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19" y="1492625"/>
            <a:ext cx="6485714" cy="18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5809-A105-40BB-98B7-DB33CAC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DC88-2FCB-49DF-ADD9-26FDA65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3B1DB-9A52-4825-9C28-5722471D4EA5}"/>
              </a:ext>
            </a:extLst>
          </p:cNvPr>
          <p:cNvSpPr txBox="1"/>
          <p:nvPr/>
        </p:nvSpPr>
        <p:spPr>
          <a:xfrm>
            <a:off x="1429170" y="3546086"/>
            <a:ext cx="9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dirty="0"/>
              <a:t>property pattern</a:t>
            </a:r>
            <a:r>
              <a:rPr lang="en-US" dirty="0"/>
              <a:t> enables you to match on properties of the object examined.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B2E0B-40E1-4918-912A-50D8F01BEA11}"/>
              </a:ext>
            </a:extLst>
          </p:cNvPr>
          <p:cNvCxnSpPr/>
          <p:nvPr/>
        </p:nvCxnSpPr>
        <p:spPr>
          <a:xfrm flipH="1" flipV="1">
            <a:off x="6531429" y="1856792"/>
            <a:ext cx="849085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10E18-603C-4221-8957-8157C018DFE1}"/>
              </a:ext>
            </a:extLst>
          </p:cNvPr>
          <p:cNvCxnSpPr/>
          <p:nvPr/>
        </p:nvCxnSpPr>
        <p:spPr>
          <a:xfrm flipV="1">
            <a:off x="3088433" y="2304661"/>
            <a:ext cx="559836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9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57-4B6F-408E-93AE-7C454B5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B14C8-00D7-4097-9D3E-4410137A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413" y="2510009"/>
            <a:ext cx="7609524" cy="2752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30E6-59BA-4FC4-ADF1-69B75F0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E911-6CE5-4490-97A3-F9C2CE8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CC4-B989-42AC-A34B-83C20792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Local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C9A7-8270-4396-AFDA-57A1959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85AD-F56E-46A1-9B9B-E01EECD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1D70-0096-4E76-9619-3A7E028A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7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A052-D22E-486B-ABA8-1608C34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CFCCE-BB46-4B15-95BB-DBC1290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65" y="2800485"/>
            <a:ext cx="5847619" cy="21714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A606-96DC-4FF3-9216-6C95FAE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7509-FFAB-4EF2-8D74-74FF8718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DF31-2ED1-4DA1-9EDC-63F74A21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057E1-B0B8-4951-B681-D97CE6473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70" y="2752866"/>
            <a:ext cx="6123809" cy="22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FF11-B880-44A3-A58A-CDE5665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C804-554F-40F9-8A9E-62F521A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6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8D29-A044-48C3-99AD-534417A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in </a:t>
            </a:r>
            <a:r>
              <a:rPr lang="en-US" dirty="0" err="1"/>
              <a:t>.Net</a:t>
            </a:r>
            <a:r>
              <a:rPr lang="en-US" dirty="0"/>
              <a:t> Core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B9A7-2A11-4BDD-8EF0-8FD7FC8D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9AF25-4562-49B0-A789-7E7A9D39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91AE-57DC-41F4-80E8-1B2D692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0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322-7152-4253-B555-A6B2AA13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46FE-3B2E-4B76-ABB7-068775EF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  <a:p>
            <a:r>
              <a:rPr lang="en-US" dirty="0"/>
              <a:t>Windows Forms</a:t>
            </a:r>
          </a:p>
          <a:p>
            <a:r>
              <a:rPr lang="en-US" dirty="0"/>
              <a:t>Entity Framework 6</a:t>
            </a:r>
          </a:p>
          <a:p>
            <a:r>
              <a:rPr lang="en-US" dirty="0"/>
              <a:t>Release (as of </a:t>
            </a:r>
            <a:r>
              <a:rPr lang="en-US"/>
              <a:t>this writing) </a:t>
            </a:r>
            <a:r>
              <a:rPr lang="en-US" dirty="0"/>
              <a:t>September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3E52B-76B9-49FB-889E-23D8D8C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48158-135B-4346-9080-9BF9422F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6B37-B7E8-4F54-A69B-5F5AE862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81D3-FACB-474D-956D-2B677745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built-in JSON reader</a:t>
            </a:r>
          </a:p>
          <a:p>
            <a:r>
              <a:rPr lang="en-US" dirty="0"/>
              <a:t>Coming Soon:</a:t>
            </a:r>
          </a:p>
          <a:p>
            <a:pPr lvl="1"/>
            <a:r>
              <a:rPr lang="en-US" dirty="0"/>
              <a:t>JSON Writer</a:t>
            </a:r>
          </a:p>
          <a:p>
            <a:pPr lvl="1"/>
            <a:r>
              <a:rPr lang="en-US" dirty="0"/>
              <a:t>POCO serializer</a:t>
            </a:r>
          </a:p>
          <a:p>
            <a:pPr lvl="1"/>
            <a:r>
              <a:rPr lang="en-US" dirty="0"/>
              <a:t>POCO </a:t>
            </a:r>
            <a:r>
              <a:rPr lang="en-US" dirty="0" err="1"/>
              <a:t>deserializer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FF15-317E-4D49-9062-CC9638EA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EFE-F091-44D9-8AAF-126B4BBE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5CFF-3CA3-4A30-ACC1-3FCC809E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94E5-032A-4F8A-B3BE-FC25CA894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670C1-F83C-4814-A274-8E5C6FDF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7BF37-A0CD-408E-9274-A18D5786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D95F-7FDA-439C-871F-9A5698DB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in </a:t>
            </a:r>
            <a:r>
              <a:rPr lang="en-US" dirty="0" err="1"/>
              <a:t>.Net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79EC-F93B-4D11-B1AE-BD21B194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</a:t>
            </a:r>
            <a:r>
              <a:rPr lang="en-US" dirty="0" err="1"/>
              <a:t>.Net</a:t>
            </a:r>
            <a:r>
              <a:rPr lang="en-US" dirty="0"/>
              <a:t> Framework – 4.8 is </a:t>
            </a:r>
            <a:r>
              <a:rPr lang="en-US"/>
              <a:t>last update</a:t>
            </a:r>
          </a:p>
          <a:p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Core will include:</a:t>
            </a:r>
          </a:p>
          <a:p>
            <a:pPr lvl="1"/>
            <a:r>
              <a:rPr lang="en-US" dirty="0"/>
              <a:t>Windows Desktop Development</a:t>
            </a:r>
          </a:p>
          <a:p>
            <a:pPr lvl="1"/>
            <a:r>
              <a:rPr lang="en-US" dirty="0"/>
              <a:t>Cross-Platform development</a:t>
            </a:r>
          </a:p>
          <a:p>
            <a:pPr lvl="1"/>
            <a:r>
              <a:rPr lang="en-US" dirty="0"/>
              <a:t>Mobile Development</a:t>
            </a:r>
          </a:p>
          <a:p>
            <a:pPr lvl="1"/>
            <a:endParaRPr lang="en-US" dirty="0"/>
          </a:p>
          <a:p>
            <a:r>
              <a:rPr lang="en-US" dirty="0"/>
              <a:t>Goodbye to: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Standard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WCF, Windows Workflow</a:t>
            </a:r>
          </a:p>
          <a:p>
            <a:pPr lvl="1"/>
            <a:endParaRPr lang="en-US" dirty="0"/>
          </a:p>
          <a:p>
            <a:r>
              <a:rPr lang="en-US" dirty="0"/>
              <a:t>One </a:t>
            </a:r>
            <a:r>
              <a:rPr lang="en-US" dirty="0" err="1"/>
              <a:t>.Net</a:t>
            </a:r>
            <a:r>
              <a:rPr lang="en-US" dirty="0"/>
              <a:t>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AF8AD-33B1-43EB-BD6C-344B3D2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27BDE-0A00-4EB7-9D15-BE96240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58BC-794C-490D-A3F7-E1CD4B8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6E103-9979-4CF1-8DEE-4C1FB9A4D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9" y="1371600"/>
            <a:ext cx="9436812" cy="5029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B670D-D686-48C9-B6A6-3C36319C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D6C0C-D44E-44B0-8A1B-D923231D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Joseph Reynolds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C5650-43A0-4263-9D37-5605A84FECA4}"/>
              </a:ext>
            </a:extLst>
          </p:cNvPr>
          <p:cNvSpPr txBox="1"/>
          <p:nvPr/>
        </p:nvSpPr>
        <p:spPr>
          <a:xfrm>
            <a:off x="755780" y="1306286"/>
            <a:ext cx="758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jreynolds@likeabosscoding.com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Blog: </a:t>
            </a:r>
            <a:r>
              <a:rPr lang="en-US" dirty="0">
                <a:hlinkClick r:id="rId4"/>
              </a:rPr>
              <a:t>http://www.infocraft.net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https://github.com/jmreynolds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dirty="0">
                <a:hlinkClick r:id="rId6"/>
              </a:rPr>
              <a:t>https://www.linkedin.com/in/josephreynolds/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5DD48-6ACF-4805-BF9D-416361973254}"/>
              </a:ext>
            </a:extLst>
          </p:cNvPr>
          <p:cNvSpPr txBox="1"/>
          <p:nvPr/>
        </p:nvSpPr>
        <p:spPr>
          <a:xfrm>
            <a:off x="609600" y="4963886"/>
            <a:ext cx="10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3"/>
              </a:rPr>
              <a:t>https://docs.microsoft.com/en-us/dotnet/csharp/whats-new/csharp-8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394</TotalTime>
  <Words>1244</Words>
  <Application>Microsoft Office PowerPoint</Application>
  <PresentationFormat>Widescreen</PresentationFormat>
  <Paragraphs>301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PowerPoint Presentation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PowerPoint Presentation</vt:lpstr>
      <vt:lpstr>Async IEnumerable</vt:lpstr>
      <vt:lpstr>PowerPoint Presentation</vt:lpstr>
      <vt:lpstr>Pattern Matching</vt:lpstr>
      <vt:lpstr>PowerPoint Presentation</vt:lpstr>
      <vt:lpstr>Classic Switch</vt:lpstr>
      <vt:lpstr>New Switch</vt:lpstr>
      <vt:lpstr>PowerPoint Presentation</vt:lpstr>
      <vt:lpstr>Property Patterns</vt:lpstr>
      <vt:lpstr>Tuple Patterns</vt:lpstr>
      <vt:lpstr>Static Local Functions</vt:lpstr>
      <vt:lpstr>PowerPoint Presentation</vt:lpstr>
      <vt:lpstr>PowerPoint Presentation</vt:lpstr>
      <vt:lpstr>Coming in .Net Core 3</vt:lpstr>
      <vt:lpstr>Windows Desktop</vt:lpstr>
      <vt:lpstr>JSON</vt:lpstr>
      <vt:lpstr>.Net 5</vt:lpstr>
      <vt:lpstr>Coming in .Net 5</vt:lpstr>
      <vt:lpstr>PowerPoint Presentation</vt:lpstr>
      <vt:lpstr>Joseph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51</cp:revision>
  <dcterms:created xsi:type="dcterms:W3CDTF">2018-06-17T12:41:24Z</dcterms:created>
  <dcterms:modified xsi:type="dcterms:W3CDTF">2019-05-16T21:22:26Z</dcterms:modified>
</cp:coreProperties>
</file>