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5" r:id="rId2"/>
    <p:sldId id="427" r:id="rId3"/>
    <p:sldId id="428" r:id="rId4"/>
    <p:sldId id="436" r:id="rId5"/>
    <p:sldId id="441" r:id="rId6"/>
    <p:sldId id="454" r:id="rId7"/>
    <p:sldId id="437" r:id="rId8"/>
    <p:sldId id="438" r:id="rId9"/>
    <p:sldId id="439" r:id="rId10"/>
    <p:sldId id="440" r:id="rId11"/>
    <p:sldId id="442" r:id="rId12"/>
    <p:sldId id="443" r:id="rId13"/>
    <p:sldId id="444" r:id="rId14"/>
    <p:sldId id="445" r:id="rId15"/>
    <p:sldId id="435" r:id="rId16"/>
    <p:sldId id="429" r:id="rId17"/>
    <p:sldId id="430" r:id="rId18"/>
    <p:sldId id="431" r:id="rId19"/>
    <p:sldId id="432" r:id="rId20"/>
    <p:sldId id="434" r:id="rId21"/>
    <p:sldId id="446" r:id="rId22"/>
    <p:sldId id="452" r:id="rId23"/>
    <p:sldId id="453" r:id="rId24"/>
    <p:sldId id="447" r:id="rId25"/>
    <p:sldId id="448" r:id="rId26"/>
    <p:sldId id="449" r:id="rId27"/>
    <p:sldId id="450" r:id="rId28"/>
    <p:sldId id="451" r:id="rId29"/>
    <p:sldId id="433" r:id="rId30"/>
    <p:sldId id="4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54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35"/>
            <p14:sldId id="429"/>
            <p14:sldId id="430"/>
            <p14:sldId id="431"/>
            <p14:sldId id="432"/>
            <p14:sldId id="434"/>
            <p14:sldId id="446"/>
            <p14:sldId id="452"/>
            <p14:sldId id="453"/>
            <p14:sldId id="447"/>
            <p14:sldId id="448"/>
            <p14:sldId id="449"/>
            <p14:sldId id="450"/>
            <p14:sldId id="451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3615" autoAdjust="0"/>
  </p:normalViewPr>
  <p:slideViewPr>
    <p:cSldViewPr snapToGrid="0">
      <p:cViewPr varScale="1">
        <p:scale>
          <a:sx n="107" d="100"/>
          <a:sy n="10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3</a:t>
            </a:r>
          </a:p>
          <a:p>
            <a:r>
              <a:rPr lang="en-US" dirty="0"/>
              <a:t>VSTS</a:t>
            </a:r>
          </a:p>
          <a:p>
            <a:pPr lvl="1"/>
            <a:r>
              <a:rPr lang="en-US" dirty="0"/>
              <a:t>Known for closed source projects</a:t>
            </a:r>
          </a:p>
          <a:p>
            <a:pPr lvl="1"/>
            <a:r>
              <a:rPr lang="en-US" dirty="0"/>
              <a:t>High-End CI/CD functionality</a:t>
            </a:r>
          </a:p>
          <a:p>
            <a:pPr lvl="1"/>
            <a:r>
              <a:rPr lang="en-US" dirty="0"/>
              <a:t>Exceptional project tracking via TFS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Known for open source projects</a:t>
            </a:r>
          </a:p>
          <a:p>
            <a:pPr lvl="1"/>
            <a:r>
              <a:rPr lang="en-US" dirty="0"/>
              <a:t>Exceptional bug-tracking and messaging</a:t>
            </a:r>
          </a:p>
          <a:p>
            <a:pPr lvl="1"/>
            <a:r>
              <a:rPr lang="en-US" dirty="0"/>
              <a:t>API works well with most CI/CD platforms, Team City, Jenkins, TFS, etc.</a:t>
            </a:r>
          </a:p>
          <a:p>
            <a:r>
              <a:rPr lang="en-US" dirty="0" err="1"/>
              <a:t>BitBucket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private repos</a:t>
            </a:r>
          </a:p>
          <a:p>
            <a:r>
              <a:rPr lang="en-US" dirty="0"/>
              <a:t>No public repositories!</a:t>
            </a:r>
          </a:p>
          <a:p>
            <a:r>
              <a:rPr lang="en-US" dirty="0"/>
              <a:t>CI/CD pipeline is well developed – no Team City necessary, Octopus Deploy is debatable.</a:t>
            </a:r>
          </a:p>
          <a:p>
            <a:r>
              <a:rPr lang="en-US" dirty="0"/>
              <a:t>Azure is well integrated – great for websites, services, mobile,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Great choice for small business!</a:t>
            </a:r>
          </a:p>
          <a:p>
            <a:r>
              <a:rPr lang="en-US" dirty="0"/>
              <a:t>Learning Curve: Experience with MS products makes this easy-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widely used hosting platform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$7/month personal account with unlimited private repositories</a:t>
            </a:r>
          </a:p>
          <a:p>
            <a:r>
              <a:rPr lang="en-US" dirty="0"/>
              <a:t>Enterprise plans allow on-premises hosted solutions.</a:t>
            </a:r>
          </a:p>
          <a:p>
            <a:r>
              <a:rPr lang="en-US" dirty="0"/>
              <a:t>Learning Curve: Experience with Git helps make this easy-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EVERY DEVELOPER SHOULD HAVE A GITHUB PROFILE</a:t>
            </a:r>
            <a:endParaRPr lang="en-US" dirty="0"/>
          </a:p>
          <a:p>
            <a:pPr lvl="1"/>
            <a:r>
              <a:rPr lang="en-US" dirty="0"/>
              <a:t>Host code you’re proud of</a:t>
            </a:r>
          </a:p>
          <a:p>
            <a:pPr lvl="1"/>
            <a:r>
              <a:rPr lang="en-US" dirty="0"/>
              <a:t>Fork someone else’s code and make a change</a:t>
            </a:r>
          </a:p>
          <a:p>
            <a:pPr lvl="1"/>
            <a:r>
              <a:rPr lang="en-US" dirty="0"/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Unlimited private repositories</a:t>
            </a:r>
          </a:p>
          <a:p>
            <a:r>
              <a:rPr lang="en-US" dirty="0"/>
              <a:t>Pricing beyond 5 users is roughly $1/month/user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Clear Measure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2018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Github for your open-source, publicly-viewable projects</a:t>
            </a:r>
          </a:p>
          <a:p>
            <a:r>
              <a:rPr lang="en-US" dirty="0"/>
              <a:t>Choose VSTS for company projects, or for running the CI/CD builds on your GitHub repo (Yes, you can do BOTH!)</a:t>
            </a:r>
          </a:p>
          <a:p>
            <a:r>
              <a:rPr lang="en-US" dirty="0" err="1"/>
              <a:t>BitBucket</a:t>
            </a:r>
            <a:r>
              <a:rPr lang="en-US" dirty="0"/>
              <a:t> offers a nice alternative to Github, but is not as well known. Mileage may vary.</a:t>
            </a:r>
          </a:p>
          <a:p>
            <a:endParaRPr lang="en-US" dirty="0"/>
          </a:p>
          <a:p>
            <a:r>
              <a:rPr lang="en-US" dirty="0"/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0A662-C37A-473D-A246-0D681A7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5084E-8EDB-474F-8DAC-73F4A7AF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4E6-05F8-4D89-971E-BC053D2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BCEFD-3342-43C1-B40B-42DE90C5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321311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233C-DA6C-4F11-9C3E-C4C6186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279-44D6-4BFE-8DAA-4AF2A1B0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Stage </a:t>
            </a:r>
          </a:p>
          <a:p>
            <a:pPr lvl="1"/>
            <a:r>
              <a:rPr lang="en-US" dirty="0"/>
              <a:t>Tells git that you have changes you want to commit.</a:t>
            </a:r>
          </a:p>
          <a:p>
            <a:pPr lvl="1"/>
            <a:r>
              <a:rPr lang="en-US" dirty="0"/>
              <a:t>Can be used to “stage” small subsets of changes, making it obvious that they are related.</a:t>
            </a:r>
          </a:p>
          <a:p>
            <a:pPr lvl="1"/>
            <a:r>
              <a:rPr lang="en-US" dirty="0"/>
              <a:t>Can be “</a:t>
            </a:r>
            <a:r>
              <a:rPr lang="en-US" dirty="0" err="1"/>
              <a:t>unstaged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stage portions of files as well as a full file.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Tells git to save the changes and make an entry in the log.</a:t>
            </a:r>
          </a:p>
          <a:p>
            <a:pPr lvl="1"/>
            <a:r>
              <a:rPr lang="en-US" dirty="0"/>
              <a:t>Can be reversed.</a:t>
            </a:r>
          </a:p>
          <a:p>
            <a:pPr lvl="1"/>
            <a:r>
              <a:rPr lang="en-US" dirty="0"/>
              <a:t>Requires a message describing the change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0363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916</Words>
  <Application>Microsoft Office PowerPoint</Application>
  <PresentationFormat>Widescreen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Myriad Pro</vt:lpstr>
      <vt:lpstr>Office Theme</vt:lpstr>
      <vt:lpstr>Git</vt:lpstr>
      <vt:lpstr>Joseph Reynolds</vt:lpstr>
      <vt:lpstr>Agenda</vt:lpstr>
      <vt:lpstr>Git Basics</vt:lpstr>
      <vt:lpstr>These are BASICS!!!</vt:lpstr>
      <vt:lpstr>Terms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Hosted Git Repos</vt:lpstr>
      <vt:lpstr>Repos</vt:lpstr>
      <vt:lpstr>TFS</vt:lpstr>
      <vt:lpstr>Github</vt:lpstr>
      <vt:lpstr>BitBucket</vt:lpstr>
      <vt:lpstr>Host roundup</vt:lpstr>
      <vt:lpstr>Branching and Merging</vt:lpstr>
      <vt:lpstr>Gitflow</vt:lpstr>
      <vt:lpstr>Github Flow</vt:lpstr>
      <vt:lpstr>Common UI Tools</vt:lpstr>
      <vt:lpstr>The Command Line</vt:lpstr>
      <vt:lpstr>The Command Line</vt:lpstr>
      <vt:lpstr>SourceTree</vt:lpstr>
      <vt:lpstr>SourceTree</vt:lpstr>
      <vt:lpstr>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Siemer</dc:creator>
  <cp:lastModifiedBy>Joe Reynolds</cp:lastModifiedBy>
  <cp:revision>300</cp:revision>
  <dcterms:created xsi:type="dcterms:W3CDTF">2014-10-22T01:54:41Z</dcterms:created>
  <dcterms:modified xsi:type="dcterms:W3CDTF">2019-06-10T15:20:41Z</dcterms:modified>
</cp:coreProperties>
</file>