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BB76-869B-4582-9B4D-DAE608F033B4}" type="datetimeFigureOut">
              <a:rPr lang="en-US" smtClean="0"/>
              <a:t>10/16/2013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4D5DB-9B92-4C66-AFB3-D6F1CFF0A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705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BB76-869B-4582-9B4D-DAE608F033B4}" type="datetimeFigureOut">
              <a:rPr lang="en-US" smtClean="0"/>
              <a:t>10/16/2013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4D5DB-9B92-4C66-AFB3-D6F1CFF0A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310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BB76-869B-4582-9B4D-DAE608F033B4}" type="datetimeFigureOut">
              <a:rPr lang="en-US" smtClean="0"/>
              <a:t>10/16/2013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4D5DB-9B92-4C66-AFB3-D6F1CFF0A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39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BB76-869B-4582-9B4D-DAE608F033B4}" type="datetimeFigureOut">
              <a:rPr lang="en-US" smtClean="0"/>
              <a:t>10/16/2013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4D5DB-9B92-4C66-AFB3-D6F1CFF0A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5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BB76-869B-4582-9B4D-DAE608F033B4}" type="datetimeFigureOut">
              <a:rPr lang="en-US" smtClean="0"/>
              <a:t>10/16/2013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4D5DB-9B92-4C66-AFB3-D6F1CFF0A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29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BB76-869B-4582-9B4D-DAE608F033B4}" type="datetimeFigureOut">
              <a:rPr lang="en-US" smtClean="0"/>
              <a:t>10/16/2013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4D5DB-9B92-4C66-AFB3-D6F1CFF0A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64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BB76-869B-4582-9B4D-DAE608F033B4}" type="datetimeFigureOut">
              <a:rPr lang="en-US" smtClean="0"/>
              <a:t>10/16/2013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4D5DB-9B92-4C66-AFB3-D6F1CFF0A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780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BB76-869B-4582-9B4D-DAE608F033B4}" type="datetimeFigureOut">
              <a:rPr lang="en-US" smtClean="0"/>
              <a:t>10/16/2013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4D5DB-9B92-4C66-AFB3-D6F1CFF0A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225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BB76-869B-4582-9B4D-DAE608F033B4}" type="datetimeFigureOut">
              <a:rPr lang="en-US" smtClean="0"/>
              <a:t>10/16/2013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4D5DB-9B92-4C66-AFB3-D6F1CFF0A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4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BB76-869B-4582-9B4D-DAE608F033B4}" type="datetimeFigureOut">
              <a:rPr lang="en-US" smtClean="0"/>
              <a:t>10/16/2013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4D5DB-9B92-4C66-AFB3-D6F1CFF0A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6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BB76-869B-4582-9B4D-DAE608F033B4}" type="datetimeFigureOut">
              <a:rPr lang="en-US" smtClean="0"/>
              <a:t>10/16/2013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4D5DB-9B92-4C66-AFB3-D6F1CFF0A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21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7BB76-869B-4582-9B4D-DAE608F033B4}" type="datetimeFigureOut">
              <a:rPr lang="en-US" smtClean="0"/>
              <a:t>10/16/2013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4D5DB-9B92-4C66-AFB3-D6F1CFF0A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753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143000"/>
            <a:ext cx="701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PerformSpecialConversions</a:t>
            </a:r>
            <a:r>
              <a:rPr lang="en-US" sz="1400" dirty="0" smtClean="0"/>
              <a:t> will inspect the </a:t>
            </a:r>
            <a:r>
              <a:rPr lang="en-US" sz="1400" dirty="0" err="1" smtClean="0"/>
              <a:t>TestCaseAttribute’s</a:t>
            </a:r>
            <a:r>
              <a:rPr lang="en-US" sz="1400" dirty="0" smtClean="0"/>
              <a:t> arguments, match them to the test method’s parameter types, and perform a conversion. </a:t>
            </a:r>
            <a:endParaRPr lang="en-US" sz="1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152400"/>
            <a:ext cx="7467600" cy="968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 smtClean="0"/>
              <a:t>NUnit.Core.Builders.TestCaseParameterProvider</a:t>
            </a:r>
            <a:endParaRPr 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66220"/>
            <a:ext cx="5943600" cy="4883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1858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52400"/>
            <a:ext cx="6858000" cy="968376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System.RuntimeType.CheckValue</a:t>
            </a:r>
            <a:endParaRPr lang="en-US" sz="28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33600"/>
            <a:ext cx="8334376" cy="4374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2000" y="990600"/>
            <a:ext cx="7010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If a value fails to convert via the </a:t>
            </a:r>
            <a:r>
              <a:rPr lang="en-US" sz="1400" dirty="0" err="1" smtClean="0"/>
              <a:t>TestCaseParameterProvider</a:t>
            </a:r>
            <a:r>
              <a:rPr lang="en-US" sz="1400" dirty="0" smtClean="0"/>
              <a:t>, </a:t>
            </a:r>
            <a:r>
              <a:rPr lang="en-US" sz="1400" dirty="0" err="1" smtClean="0"/>
              <a:t>Nunit</a:t>
            </a:r>
            <a:r>
              <a:rPr lang="en-US" sz="1400" dirty="0" smtClean="0"/>
              <a:t> simply passes the unchanged value in and assumes a Runtime error will occur when reflecting on the </a:t>
            </a:r>
            <a:r>
              <a:rPr lang="en-US" sz="1400" dirty="0" err="1" smtClean="0"/>
              <a:t>MethodInfo</a:t>
            </a:r>
            <a:r>
              <a:rPr lang="en-US" sz="1400" dirty="0" smtClean="0"/>
              <a:t> during method invocation. Except…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73606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58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System.RuntimeType.CheckValue</vt:lpstr>
    </vt:vector>
  </TitlesOfParts>
  <Company>Rackspace Hosting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System.RuntimeType.CheckValue</dc:title>
  <dc:creator>james.morgan</dc:creator>
  <cp:lastModifiedBy>james.morgan</cp:lastModifiedBy>
  <cp:revision>3</cp:revision>
  <dcterms:created xsi:type="dcterms:W3CDTF">2013-10-16T21:01:32Z</dcterms:created>
  <dcterms:modified xsi:type="dcterms:W3CDTF">2013-10-16T21:21:41Z</dcterms:modified>
</cp:coreProperties>
</file>