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ba2cee896_1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3ba2cee896_1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ba2cee896_1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ba2cee896_1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b23f22e37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b23f22e3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b23f22e3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b23f22e3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46991f7a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46991f7a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ba2cee896_1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ba2cee896_1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ba2cee896_1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ba2cee896_1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ba2cee896_1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ba2cee896_1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ba2cee896_1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ba2cee896_1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ba2cee896_1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ba2cee896_1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ba2cee896_1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ba2cee896_1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Programación Orientada a Objetos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repaso de programación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Arreglos y Matrices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Invertir un Arreglo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Algoritmo Arr01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Dimension A(6);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para i &lt;- 1 Hasta 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	 Mostrar "ingrese valor ", i;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	 Leer A(i);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FinPara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</a:t>
            </a:r>
            <a:endParaRPr/>
          </a:p>
        </p:txBody>
      </p:sp>
      <p:sp>
        <p:nvSpPr>
          <p:cNvPr id="187" name="Google Shape;187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para i &lt;- 1 Hasta 6/2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	X &lt;- A(i)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	A(i) &lt;- A(6-i-1)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	A(6-i-1) &lt;- A(i)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FinPara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FinAlgoritmo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/>
        </p:nvSpPr>
        <p:spPr>
          <a:xfrm>
            <a:off x="2677025" y="4150900"/>
            <a:ext cx="43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Otras formas de hacerlo 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Cargar una matriz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Algoritmo Arr01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Dimension A(5, 5);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para i &lt;- 1 Hasta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	 para j &lt;- 1 Hasta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		 Mostrar "ingrese valor ", i;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		 Leer A(i, j);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	 FinPara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FinPara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  </a:t>
            </a:r>
            <a:endParaRPr/>
          </a:p>
        </p:txBody>
      </p:sp>
      <p:sp>
        <p:nvSpPr>
          <p:cNvPr id="195" name="Google Shape;195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para i &lt;- 1 Hasta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	 para j &lt;- 1 Hasta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		 Mostrar "valor (", i, "; ", j, ") ", A(i, j);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	 FinPara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FinPara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FinAlgoritmo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Próxima Clase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Objetos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13887" l="15730" r="16670" t="11807"/>
          <a:stretch/>
        </p:blipFill>
        <p:spPr>
          <a:xfrm>
            <a:off x="2115548" y="506950"/>
            <a:ext cx="738628" cy="5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71875" y="117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Vectores o Arreglos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4799" l="25012" r="25002" t="5150"/>
          <a:stretch/>
        </p:blipFill>
        <p:spPr>
          <a:xfrm flipH="1">
            <a:off x="1528638" y="2248500"/>
            <a:ext cx="1071250" cy="19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958400" y="617525"/>
            <a:ext cx="40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Nombre: A1, Aux, Nombre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649418" y="3013250"/>
            <a:ext cx="17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 + Posición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812113" y="4239150"/>
            <a:ext cx="5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Aux</a:t>
            </a:r>
            <a:endParaRPr i="1"/>
          </a:p>
        </p:txBody>
      </p:sp>
      <p:sp>
        <p:nvSpPr>
          <p:cNvPr id="67" name="Google Shape;67;p14"/>
          <p:cNvSpPr txBox="1"/>
          <p:nvPr/>
        </p:nvSpPr>
        <p:spPr>
          <a:xfrm>
            <a:off x="2599888" y="2483150"/>
            <a:ext cx="7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Aux[0]</a:t>
            </a:r>
            <a:endParaRPr i="1"/>
          </a:p>
        </p:txBody>
      </p:sp>
      <p:sp>
        <p:nvSpPr>
          <p:cNvPr id="68" name="Google Shape;68;p14"/>
          <p:cNvSpPr txBox="1"/>
          <p:nvPr/>
        </p:nvSpPr>
        <p:spPr>
          <a:xfrm>
            <a:off x="2599888" y="2875350"/>
            <a:ext cx="7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Aux[1]</a:t>
            </a:r>
            <a:endParaRPr i="1"/>
          </a:p>
        </p:txBody>
      </p:sp>
      <p:sp>
        <p:nvSpPr>
          <p:cNvPr id="69" name="Google Shape;69;p14"/>
          <p:cNvSpPr txBox="1"/>
          <p:nvPr/>
        </p:nvSpPr>
        <p:spPr>
          <a:xfrm>
            <a:off x="2576763" y="3285000"/>
            <a:ext cx="7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Aux[2]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4082750" y="1103075"/>
            <a:ext cx="1294800" cy="30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Vectores o Arreglos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Según el uso de memoria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Estáticos o dinámicos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Según el contenido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Homogéneos o Heterogéneos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143175" y="1163500"/>
            <a:ext cx="184500" cy="1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387500" y="1163500"/>
            <a:ext cx="184500" cy="1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4631825" y="1163500"/>
            <a:ext cx="184500" cy="1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876150" y="1163500"/>
            <a:ext cx="184500" cy="1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120475" y="1163500"/>
            <a:ext cx="184500" cy="1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143175" y="1684825"/>
            <a:ext cx="184500" cy="1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387500" y="1684825"/>
            <a:ext cx="184500" cy="1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631825" y="1684825"/>
            <a:ext cx="184500" cy="1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4876150" y="1684825"/>
            <a:ext cx="184500" cy="1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120475" y="1684825"/>
            <a:ext cx="184500" cy="17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rot="1706371">
            <a:off x="5421884" y="1684898"/>
            <a:ext cx="184574" cy="17732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rot="3558467">
            <a:off x="5640153" y="1898134"/>
            <a:ext cx="184552" cy="17729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4108125" y="3075075"/>
            <a:ext cx="1592700" cy="44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4174625" y="3144375"/>
            <a:ext cx="305100" cy="3087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4542675" y="3144375"/>
            <a:ext cx="305100" cy="3087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4933675" y="3144375"/>
            <a:ext cx="305100" cy="3087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324675" y="3144375"/>
            <a:ext cx="305100" cy="3087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4108125" y="3709900"/>
            <a:ext cx="1592700" cy="44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4174625" y="3779200"/>
            <a:ext cx="305100" cy="3087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5324675" y="3779200"/>
            <a:ext cx="305100" cy="308700"/>
          </a:xfrm>
          <a:prstGeom prst="pentagon">
            <a:avLst>
              <a:gd fmla="val 105146" name="hf"/>
              <a:gd fmla="val 110557" name="vf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4508100" y="3779200"/>
            <a:ext cx="397200" cy="308700"/>
          </a:xfrm>
          <a:prstGeom prst="triangle">
            <a:avLst>
              <a:gd fmla="val 50000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4903525" y="3779200"/>
            <a:ext cx="305100" cy="345900"/>
          </a:xfrm>
          <a:prstGeom prst="diamond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Vectores o Arreglos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Índices</a:t>
            </a:r>
            <a:r>
              <a:rPr lang="es"/>
              <a:t> </a:t>
            </a:r>
            <a:r>
              <a:rPr lang="es"/>
              <a:t>numéricos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A[1], B[2]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Índices alfanuméricos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A[“a”], B[“equis”]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Matrices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accede a cada elemento por valores de fila y columna (para dos dimensiones).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50" y="1744425"/>
            <a:ext cx="2743200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6450" y="2710263"/>
            <a:ext cx="4381500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539175" y="3242175"/>
            <a:ext cx="8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[x, y]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7275250" y="4316875"/>
            <a:ext cx="15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[row, col, page]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"/>
              <a:t>Matrices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Se pueden implementar con un arreglo de arreglos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121" name="Google Shape;121;p18"/>
          <p:cNvGrpSpPr/>
          <p:nvPr/>
        </p:nvGrpSpPr>
        <p:grpSpPr>
          <a:xfrm>
            <a:off x="1287525" y="1805425"/>
            <a:ext cx="3990900" cy="401100"/>
            <a:chOff x="1287525" y="1805425"/>
            <a:chExt cx="3990900" cy="401100"/>
          </a:xfrm>
        </p:grpSpPr>
        <p:sp>
          <p:nvSpPr>
            <p:cNvPr id="122" name="Google Shape;122;p18"/>
            <p:cNvSpPr/>
            <p:nvPr/>
          </p:nvSpPr>
          <p:spPr>
            <a:xfrm>
              <a:off x="1287525" y="1805425"/>
              <a:ext cx="3990900" cy="40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1473764" y="1883907"/>
              <a:ext cx="568800" cy="23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2226812" y="1883907"/>
              <a:ext cx="568800" cy="2304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2979860" y="1883907"/>
              <a:ext cx="568800" cy="23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3732907" y="1883907"/>
              <a:ext cx="568800" cy="23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4485955" y="1883907"/>
              <a:ext cx="568800" cy="23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18"/>
          <p:cNvGrpSpPr/>
          <p:nvPr/>
        </p:nvGrpSpPr>
        <p:grpSpPr>
          <a:xfrm>
            <a:off x="1682725" y="2583925"/>
            <a:ext cx="3990900" cy="401100"/>
            <a:chOff x="1390275" y="2794975"/>
            <a:chExt cx="3990900" cy="401100"/>
          </a:xfrm>
        </p:grpSpPr>
        <p:sp>
          <p:nvSpPr>
            <p:cNvPr id="129" name="Google Shape;129;p18"/>
            <p:cNvSpPr/>
            <p:nvPr/>
          </p:nvSpPr>
          <p:spPr>
            <a:xfrm>
              <a:off x="1390275" y="2794975"/>
              <a:ext cx="3990900" cy="40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1576514" y="2873457"/>
              <a:ext cx="568800" cy="23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2329562" y="2873457"/>
              <a:ext cx="568800" cy="23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3082610" y="2873457"/>
              <a:ext cx="568800" cy="2304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835657" y="2873457"/>
              <a:ext cx="568800" cy="23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4588705" y="2873457"/>
              <a:ext cx="568800" cy="23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18"/>
          <p:cNvGrpSpPr/>
          <p:nvPr/>
        </p:nvGrpSpPr>
        <p:grpSpPr>
          <a:xfrm>
            <a:off x="2152800" y="3316725"/>
            <a:ext cx="3990900" cy="401100"/>
            <a:chOff x="2188275" y="3863000"/>
            <a:chExt cx="3990900" cy="401100"/>
          </a:xfrm>
        </p:grpSpPr>
        <p:sp>
          <p:nvSpPr>
            <p:cNvPr id="136" name="Google Shape;136;p18"/>
            <p:cNvSpPr/>
            <p:nvPr/>
          </p:nvSpPr>
          <p:spPr>
            <a:xfrm>
              <a:off x="2188275" y="3863000"/>
              <a:ext cx="3990900" cy="401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2374514" y="3941482"/>
              <a:ext cx="568800" cy="23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3127562" y="3941482"/>
              <a:ext cx="568800" cy="23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3880610" y="3941482"/>
              <a:ext cx="568800" cy="2304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4633657" y="3941482"/>
              <a:ext cx="568800" cy="23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386705" y="3941482"/>
              <a:ext cx="568800" cy="23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2" name="Google Shape;142;p18"/>
          <p:cNvCxnSpPr>
            <a:stCxn id="124" idx="1"/>
          </p:cNvCxnSpPr>
          <p:nvPr/>
        </p:nvCxnSpPr>
        <p:spPr>
          <a:xfrm flipH="1">
            <a:off x="1667312" y="1999107"/>
            <a:ext cx="559500" cy="54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8"/>
          <p:cNvCxnSpPr/>
          <p:nvPr/>
        </p:nvCxnSpPr>
        <p:spPr>
          <a:xfrm>
            <a:off x="2795612" y="1999107"/>
            <a:ext cx="2887200" cy="56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8"/>
          <p:cNvCxnSpPr/>
          <p:nvPr/>
        </p:nvCxnSpPr>
        <p:spPr>
          <a:xfrm flipH="1">
            <a:off x="2177912" y="2896432"/>
            <a:ext cx="1177200" cy="39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8"/>
          <p:cNvCxnSpPr/>
          <p:nvPr/>
        </p:nvCxnSpPr>
        <p:spPr>
          <a:xfrm>
            <a:off x="3944525" y="2922925"/>
            <a:ext cx="2185200" cy="3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8"/>
          <p:cNvSpPr txBox="1"/>
          <p:nvPr/>
        </p:nvSpPr>
        <p:spPr>
          <a:xfrm>
            <a:off x="1596250" y="2206525"/>
            <a:ext cx="25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1</a:t>
            </a:r>
            <a:endParaRPr sz="700"/>
          </a:p>
        </p:txBody>
      </p:sp>
      <p:sp>
        <p:nvSpPr>
          <p:cNvPr id="147" name="Google Shape;147;p18"/>
          <p:cNvSpPr txBox="1"/>
          <p:nvPr/>
        </p:nvSpPr>
        <p:spPr>
          <a:xfrm>
            <a:off x="2383550" y="2206525"/>
            <a:ext cx="25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2</a:t>
            </a:r>
            <a:endParaRPr sz="700"/>
          </a:p>
        </p:txBody>
      </p:sp>
      <p:sp>
        <p:nvSpPr>
          <p:cNvPr id="148" name="Google Shape;148;p18"/>
          <p:cNvSpPr txBox="1"/>
          <p:nvPr/>
        </p:nvSpPr>
        <p:spPr>
          <a:xfrm>
            <a:off x="3224125" y="2206525"/>
            <a:ext cx="25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3</a:t>
            </a:r>
            <a:endParaRPr sz="700"/>
          </a:p>
        </p:txBody>
      </p:sp>
      <p:sp>
        <p:nvSpPr>
          <p:cNvPr id="149" name="Google Shape;149;p18"/>
          <p:cNvSpPr txBox="1"/>
          <p:nvPr/>
        </p:nvSpPr>
        <p:spPr>
          <a:xfrm>
            <a:off x="3944525" y="2206525"/>
            <a:ext cx="25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4</a:t>
            </a:r>
            <a:endParaRPr sz="700"/>
          </a:p>
        </p:txBody>
      </p:sp>
      <p:sp>
        <p:nvSpPr>
          <p:cNvPr id="150" name="Google Shape;150;p18"/>
          <p:cNvSpPr txBox="1"/>
          <p:nvPr/>
        </p:nvSpPr>
        <p:spPr>
          <a:xfrm>
            <a:off x="4664925" y="2206525"/>
            <a:ext cx="25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5</a:t>
            </a:r>
            <a:endParaRPr sz="700"/>
          </a:p>
        </p:txBody>
      </p:sp>
      <p:sp>
        <p:nvSpPr>
          <p:cNvPr id="151" name="Google Shape;151;p18"/>
          <p:cNvSpPr txBox="1"/>
          <p:nvPr/>
        </p:nvSpPr>
        <p:spPr>
          <a:xfrm>
            <a:off x="2072000" y="2947875"/>
            <a:ext cx="25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1</a:t>
            </a:r>
            <a:endParaRPr sz="700"/>
          </a:p>
        </p:txBody>
      </p:sp>
      <p:sp>
        <p:nvSpPr>
          <p:cNvPr id="152" name="Google Shape;152;p18"/>
          <p:cNvSpPr txBox="1"/>
          <p:nvPr/>
        </p:nvSpPr>
        <p:spPr>
          <a:xfrm>
            <a:off x="2859300" y="2947875"/>
            <a:ext cx="25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2</a:t>
            </a:r>
            <a:endParaRPr sz="700"/>
          </a:p>
        </p:txBody>
      </p:sp>
      <p:sp>
        <p:nvSpPr>
          <p:cNvPr id="153" name="Google Shape;153;p18"/>
          <p:cNvSpPr txBox="1"/>
          <p:nvPr/>
        </p:nvSpPr>
        <p:spPr>
          <a:xfrm>
            <a:off x="3699875" y="2947875"/>
            <a:ext cx="25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3</a:t>
            </a:r>
            <a:endParaRPr sz="700"/>
          </a:p>
        </p:txBody>
      </p:sp>
      <p:sp>
        <p:nvSpPr>
          <p:cNvPr id="154" name="Google Shape;154;p18"/>
          <p:cNvSpPr txBox="1"/>
          <p:nvPr/>
        </p:nvSpPr>
        <p:spPr>
          <a:xfrm>
            <a:off x="4420275" y="2947875"/>
            <a:ext cx="25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4</a:t>
            </a:r>
            <a:endParaRPr sz="700"/>
          </a:p>
        </p:txBody>
      </p:sp>
      <p:sp>
        <p:nvSpPr>
          <p:cNvPr id="155" name="Google Shape;155;p18"/>
          <p:cNvSpPr txBox="1"/>
          <p:nvPr/>
        </p:nvSpPr>
        <p:spPr>
          <a:xfrm>
            <a:off x="5140675" y="2947875"/>
            <a:ext cx="25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5</a:t>
            </a:r>
            <a:endParaRPr sz="700"/>
          </a:p>
        </p:txBody>
      </p:sp>
      <p:sp>
        <p:nvSpPr>
          <p:cNvPr id="156" name="Google Shape;156;p18"/>
          <p:cNvSpPr txBox="1"/>
          <p:nvPr/>
        </p:nvSpPr>
        <p:spPr>
          <a:xfrm>
            <a:off x="2410188" y="3742625"/>
            <a:ext cx="25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1</a:t>
            </a:r>
            <a:endParaRPr sz="700"/>
          </a:p>
        </p:txBody>
      </p:sp>
      <p:sp>
        <p:nvSpPr>
          <p:cNvPr id="157" name="Google Shape;157;p18"/>
          <p:cNvSpPr txBox="1"/>
          <p:nvPr/>
        </p:nvSpPr>
        <p:spPr>
          <a:xfrm>
            <a:off x="3197488" y="3742625"/>
            <a:ext cx="25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2</a:t>
            </a:r>
            <a:endParaRPr sz="700"/>
          </a:p>
        </p:txBody>
      </p:sp>
      <p:sp>
        <p:nvSpPr>
          <p:cNvPr id="158" name="Google Shape;158;p18"/>
          <p:cNvSpPr txBox="1"/>
          <p:nvPr/>
        </p:nvSpPr>
        <p:spPr>
          <a:xfrm>
            <a:off x="4038063" y="3742625"/>
            <a:ext cx="25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3</a:t>
            </a:r>
            <a:endParaRPr sz="700"/>
          </a:p>
        </p:txBody>
      </p:sp>
      <p:sp>
        <p:nvSpPr>
          <p:cNvPr id="159" name="Google Shape;159;p18"/>
          <p:cNvSpPr txBox="1"/>
          <p:nvPr/>
        </p:nvSpPr>
        <p:spPr>
          <a:xfrm>
            <a:off x="4758463" y="3742625"/>
            <a:ext cx="25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4</a:t>
            </a:r>
            <a:endParaRPr sz="700"/>
          </a:p>
        </p:txBody>
      </p:sp>
      <p:sp>
        <p:nvSpPr>
          <p:cNvPr id="160" name="Google Shape;160;p18"/>
          <p:cNvSpPr txBox="1"/>
          <p:nvPr/>
        </p:nvSpPr>
        <p:spPr>
          <a:xfrm>
            <a:off x="5478863" y="3742625"/>
            <a:ext cx="25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5</a:t>
            </a:r>
            <a:endParaRPr sz="700"/>
          </a:p>
        </p:txBody>
      </p:sp>
      <p:cxnSp>
        <p:nvCxnSpPr>
          <p:cNvPr id="161" name="Google Shape;161;p18"/>
          <p:cNvCxnSpPr>
            <a:stCxn id="139" idx="2"/>
          </p:cNvCxnSpPr>
          <p:nvPr/>
        </p:nvCxnSpPr>
        <p:spPr>
          <a:xfrm>
            <a:off x="4129535" y="3625607"/>
            <a:ext cx="683100" cy="58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8"/>
          <p:cNvSpPr txBox="1"/>
          <p:nvPr/>
        </p:nvSpPr>
        <p:spPr>
          <a:xfrm>
            <a:off x="4920225" y="4210900"/>
            <a:ext cx="93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A[2][3][3]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Operaciones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general requieren de una </a:t>
            </a:r>
            <a:r>
              <a:rPr lang="es"/>
              <a:t>iteración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manipulan los componentes del arreglo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Existen operaciones para arreglos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Comparación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Adición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Sustracción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Sacar el último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Sacar el primero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Carga de un arreglo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Algoritmo Arr01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Dimension A(10);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para i &lt;- 1 Hasta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	 Mostrar "ingrese valor ", i;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	 Leer A(i);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    FinPara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FinAlgoritmo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Mostrar un Arreglo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Algoritmo Arr01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    Dimension A(5);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    para i &lt;- 1 Hasta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   	 Mostrar "ingrese valor ", i;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   	 Leer A(i);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    FinPara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    para i &lt;- 1 Hasta 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   	 Mostrar "valor ", i, ": ", A(i);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s"/>
              <a:t>    FinPara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FinAlgoritmo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