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tif" ContentType="image/tiff"/>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
  </p:notesMasterIdLst>
  <p:handoutMasterIdLst>
    <p:handoutMasterId r:id="rId4"/>
  </p:handoutMasterIdLst>
  <p:sldIdLst>
    <p:sldId id="256" r:id="rId2"/>
  </p:sldIdLst>
  <p:sldSz cx="30275213" cy="42811700"/>
  <p:notesSz cx="10234613" cy="7099300"/>
  <p:defaultTextStyle>
    <a:defPPr>
      <a:defRPr lang="en-GB"/>
    </a:defPPr>
    <a:lvl1pPr algn="l" rtl="0" fontAlgn="base">
      <a:spcBef>
        <a:spcPct val="20000"/>
      </a:spcBef>
      <a:spcAft>
        <a:spcPct val="0"/>
      </a:spcAft>
      <a:defRPr sz="11000" u="sng" kern="1200">
        <a:solidFill>
          <a:schemeClr val="tx1"/>
        </a:solidFill>
        <a:latin typeface="Times New Roman" pitchFamily="18" charset="0"/>
        <a:ea typeface="+mn-ea"/>
        <a:cs typeface="+mn-cs"/>
      </a:defRPr>
    </a:lvl1pPr>
    <a:lvl2pPr marL="2088074" algn="l" rtl="0" fontAlgn="base">
      <a:spcBef>
        <a:spcPct val="20000"/>
      </a:spcBef>
      <a:spcAft>
        <a:spcPct val="0"/>
      </a:spcAft>
      <a:defRPr sz="11000" u="sng" kern="1200">
        <a:solidFill>
          <a:schemeClr val="tx1"/>
        </a:solidFill>
        <a:latin typeface="Times New Roman" pitchFamily="18" charset="0"/>
        <a:ea typeface="+mn-ea"/>
        <a:cs typeface="+mn-cs"/>
      </a:defRPr>
    </a:lvl2pPr>
    <a:lvl3pPr marL="4176150" algn="l" rtl="0" fontAlgn="base">
      <a:spcBef>
        <a:spcPct val="20000"/>
      </a:spcBef>
      <a:spcAft>
        <a:spcPct val="0"/>
      </a:spcAft>
      <a:defRPr sz="11000" u="sng" kern="1200">
        <a:solidFill>
          <a:schemeClr val="tx1"/>
        </a:solidFill>
        <a:latin typeface="Times New Roman" pitchFamily="18" charset="0"/>
        <a:ea typeface="+mn-ea"/>
        <a:cs typeface="+mn-cs"/>
      </a:defRPr>
    </a:lvl3pPr>
    <a:lvl4pPr marL="6264224" algn="l" rtl="0" fontAlgn="base">
      <a:spcBef>
        <a:spcPct val="20000"/>
      </a:spcBef>
      <a:spcAft>
        <a:spcPct val="0"/>
      </a:spcAft>
      <a:defRPr sz="11000" u="sng" kern="1200">
        <a:solidFill>
          <a:schemeClr val="tx1"/>
        </a:solidFill>
        <a:latin typeface="Times New Roman" pitchFamily="18" charset="0"/>
        <a:ea typeface="+mn-ea"/>
        <a:cs typeface="+mn-cs"/>
      </a:defRPr>
    </a:lvl4pPr>
    <a:lvl5pPr marL="8352299" algn="l" rtl="0" fontAlgn="base">
      <a:spcBef>
        <a:spcPct val="20000"/>
      </a:spcBef>
      <a:spcAft>
        <a:spcPct val="0"/>
      </a:spcAft>
      <a:defRPr sz="11000" u="sng" kern="1200">
        <a:solidFill>
          <a:schemeClr val="tx1"/>
        </a:solidFill>
        <a:latin typeface="Times New Roman" pitchFamily="18" charset="0"/>
        <a:ea typeface="+mn-ea"/>
        <a:cs typeface="+mn-cs"/>
      </a:defRPr>
    </a:lvl5pPr>
    <a:lvl6pPr marL="10440373" algn="l" defTabSz="4176150" rtl="0" eaLnBrk="1" latinLnBrk="0" hangingPunct="1">
      <a:defRPr sz="11000" u="sng" kern="1200">
        <a:solidFill>
          <a:schemeClr val="tx1"/>
        </a:solidFill>
        <a:latin typeface="Times New Roman" pitchFamily="18" charset="0"/>
        <a:ea typeface="+mn-ea"/>
        <a:cs typeface="+mn-cs"/>
      </a:defRPr>
    </a:lvl6pPr>
    <a:lvl7pPr marL="12528449" algn="l" defTabSz="4176150" rtl="0" eaLnBrk="1" latinLnBrk="0" hangingPunct="1">
      <a:defRPr sz="11000" u="sng" kern="1200">
        <a:solidFill>
          <a:schemeClr val="tx1"/>
        </a:solidFill>
        <a:latin typeface="Times New Roman" pitchFamily="18" charset="0"/>
        <a:ea typeface="+mn-ea"/>
        <a:cs typeface="+mn-cs"/>
      </a:defRPr>
    </a:lvl7pPr>
    <a:lvl8pPr marL="14616523" algn="l" defTabSz="4176150" rtl="0" eaLnBrk="1" latinLnBrk="0" hangingPunct="1">
      <a:defRPr sz="11000" u="sng" kern="1200">
        <a:solidFill>
          <a:schemeClr val="tx1"/>
        </a:solidFill>
        <a:latin typeface="Times New Roman" pitchFamily="18" charset="0"/>
        <a:ea typeface="+mn-ea"/>
        <a:cs typeface="+mn-cs"/>
      </a:defRPr>
    </a:lvl8pPr>
    <a:lvl9pPr marL="16704598" algn="l" defTabSz="4176150" rtl="0" eaLnBrk="1" latinLnBrk="0" hangingPunct="1">
      <a:defRPr sz="11000" u="sng"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485">
          <p15:clr>
            <a:srgbClr val="A4A3A4"/>
          </p15:clr>
        </p15:guide>
        <p15:guide id="2" pos="9536">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E429"/>
    <a:srgbClr val="3A73FF"/>
    <a:srgbClr val="A1010E"/>
    <a:srgbClr val="87010C"/>
    <a:srgbClr val="821822"/>
    <a:srgbClr val="F6997C"/>
    <a:srgbClr val="831A24"/>
    <a:srgbClr val="800000"/>
    <a:srgbClr val="ADADE6"/>
    <a:srgbClr val="ADA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2" autoAdjust="0"/>
    <p:restoredTop sz="94672" autoAdjust="0"/>
  </p:normalViewPr>
  <p:slideViewPr>
    <p:cSldViewPr>
      <p:cViewPr>
        <p:scale>
          <a:sx n="16" d="100"/>
          <a:sy n="16" d="100"/>
        </p:scale>
        <p:origin x="2336" y="536"/>
      </p:cViewPr>
      <p:guideLst>
        <p:guide orient="horz" pos="13485"/>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5" d="100"/>
          <a:sy n="75" d="100"/>
        </p:scale>
        <p:origin x="-2104" y="-112"/>
      </p:cViewPr>
      <p:guideLst>
        <p:guide orient="horz" pos="2236"/>
        <p:guide pos="3224"/>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4435304" cy="354580"/>
          </a:xfrm>
          <a:prstGeom prst="rect">
            <a:avLst/>
          </a:prstGeom>
          <a:noFill/>
          <a:ln w="9525">
            <a:noFill/>
            <a:miter lim="800000"/>
            <a:headEnd/>
            <a:tailEnd/>
          </a:ln>
        </p:spPr>
        <p:txBody>
          <a:bodyPr vert="horz" wrap="square" lIns="94751" tIns="47376" rIns="94751" bIns="47376" numCol="1" anchor="t" anchorCtr="0" compatLnSpc="1">
            <a:prstTxWarp prst="textNoShape">
              <a:avLst/>
            </a:prstTxWarp>
          </a:bodyPr>
          <a:lstStyle>
            <a:lvl1pPr defTabSz="982663">
              <a:defRPr sz="1200" u="none"/>
            </a:lvl1pPr>
          </a:lstStyle>
          <a:p>
            <a:endParaRPr lang="pt-PT"/>
          </a:p>
        </p:txBody>
      </p:sp>
      <p:sp>
        <p:nvSpPr>
          <p:cNvPr id="3" name="Date Placeholder 2"/>
          <p:cNvSpPr>
            <a:spLocks noGrp="1"/>
          </p:cNvSpPr>
          <p:nvPr>
            <p:ph type="dt" sz="quarter" idx="1"/>
          </p:nvPr>
        </p:nvSpPr>
        <p:spPr bwMode="auto">
          <a:xfrm>
            <a:off x="5797022" y="0"/>
            <a:ext cx="4435304" cy="354580"/>
          </a:xfrm>
          <a:prstGeom prst="rect">
            <a:avLst/>
          </a:prstGeom>
          <a:noFill/>
          <a:ln w="9525">
            <a:noFill/>
            <a:miter lim="800000"/>
            <a:headEnd/>
            <a:tailEnd/>
          </a:ln>
        </p:spPr>
        <p:txBody>
          <a:bodyPr vert="horz" wrap="square" lIns="94751" tIns="47376" rIns="94751" bIns="47376" numCol="1" anchor="t" anchorCtr="0" compatLnSpc="1">
            <a:prstTxWarp prst="textNoShape">
              <a:avLst/>
            </a:prstTxWarp>
          </a:bodyPr>
          <a:lstStyle>
            <a:lvl1pPr algn="r" defTabSz="982663">
              <a:defRPr sz="1200" u="none"/>
            </a:lvl1pPr>
          </a:lstStyle>
          <a:p>
            <a:fld id="{9023D397-1AE7-4A22-A590-0AFE264A2CA5}" type="datetimeFigureOut">
              <a:rPr lang="pt-PT"/>
              <a:pPr/>
              <a:t>23/06/16</a:t>
            </a:fld>
            <a:endParaRPr lang="pt-PT"/>
          </a:p>
        </p:txBody>
      </p:sp>
      <p:sp>
        <p:nvSpPr>
          <p:cNvPr id="4" name="Footer Placeholder 3"/>
          <p:cNvSpPr>
            <a:spLocks noGrp="1"/>
          </p:cNvSpPr>
          <p:nvPr>
            <p:ph type="ftr" sz="quarter" idx="2"/>
          </p:nvPr>
        </p:nvSpPr>
        <p:spPr bwMode="auto">
          <a:xfrm>
            <a:off x="1" y="6743619"/>
            <a:ext cx="4435304" cy="354580"/>
          </a:xfrm>
          <a:prstGeom prst="rect">
            <a:avLst/>
          </a:prstGeom>
          <a:noFill/>
          <a:ln w="9525">
            <a:noFill/>
            <a:miter lim="800000"/>
            <a:headEnd/>
            <a:tailEnd/>
          </a:ln>
        </p:spPr>
        <p:txBody>
          <a:bodyPr vert="horz" wrap="square" lIns="94751" tIns="47376" rIns="94751" bIns="47376" numCol="1" anchor="b" anchorCtr="0" compatLnSpc="1">
            <a:prstTxWarp prst="textNoShape">
              <a:avLst/>
            </a:prstTxWarp>
          </a:bodyPr>
          <a:lstStyle>
            <a:lvl1pPr defTabSz="982663">
              <a:defRPr sz="1200" u="none"/>
            </a:lvl1pPr>
          </a:lstStyle>
          <a:p>
            <a:endParaRPr lang="pt-PT"/>
          </a:p>
        </p:txBody>
      </p:sp>
      <p:sp>
        <p:nvSpPr>
          <p:cNvPr id="5" name="Slide Number Placeholder 4"/>
          <p:cNvSpPr>
            <a:spLocks noGrp="1"/>
          </p:cNvSpPr>
          <p:nvPr>
            <p:ph type="sldNum" sz="quarter" idx="3"/>
          </p:nvPr>
        </p:nvSpPr>
        <p:spPr bwMode="auto">
          <a:xfrm>
            <a:off x="5797022" y="6743619"/>
            <a:ext cx="4435304" cy="354580"/>
          </a:xfrm>
          <a:prstGeom prst="rect">
            <a:avLst/>
          </a:prstGeom>
          <a:noFill/>
          <a:ln w="9525">
            <a:noFill/>
            <a:miter lim="800000"/>
            <a:headEnd/>
            <a:tailEnd/>
          </a:ln>
        </p:spPr>
        <p:txBody>
          <a:bodyPr vert="horz" wrap="square" lIns="94751" tIns="47376" rIns="94751" bIns="47376" numCol="1" anchor="b" anchorCtr="0" compatLnSpc="1">
            <a:prstTxWarp prst="textNoShape">
              <a:avLst/>
            </a:prstTxWarp>
          </a:bodyPr>
          <a:lstStyle>
            <a:lvl1pPr algn="r" defTabSz="982663">
              <a:defRPr sz="1200" u="none"/>
            </a:lvl1pPr>
          </a:lstStyle>
          <a:p>
            <a:fld id="{05EEE19E-B3AB-419E-A354-2E3BE9BC7793}" type="slidenum">
              <a:rPr lang="pt-PT"/>
              <a:pPr/>
              <a:t>‹#›</a:t>
            </a:fld>
            <a:endParaRPr lang="pt-PT"/>
          </a:p>
        </p:txBody>
      </p:sp>
    </p:spTree>
    <p:extLst>
      <p:ext uri="{BB962C8B-B14F-4D97-AF65-F5344CB8AC3E}">
        <p14:creationId xmlns:p14="http://schemas.microsoft.com/office/powerpoint/2010/main" val="4276443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1" y="0"/>
            <a:ext cx="4435304" cy="354580"/>
          </a:xfrm>
          <a:prstGeom prst="rect">
            <a:avLst/>
          </a:prstGeom>
          <a:noFill/>
          <a:ln w="9525">
            <a:noFill/>
            <a:miter lim="800000"/>
            <a:headEnd/>
            <a:tailEnd/>
          </a:ln>
        </p:spPr>
        <p:txBody>
          <a:bodyPr vert="horz" wrap="square" lIns="98514" tIns="49257" rIns="98514" bIns="49257" numCol="1" anchor="t" anchorCtr="0" compatLnSpc="1">
            <a:prstTxWarp prst="textNoShape">
              <a:avLst/>
            </a:prstTxWarp>
          </a:bodyPr>
          <a:lstStyle>
            <a:lvl1pPr defTabSz="984250">
              <a:spcBef>
                <a:spcPct val="0"/>
              </a:spcBef>
              <a:defRPr sz="1200" u="none"/>
            </a:lvl1pPr>
          </a:lstStyle>
          <a:p>
            <a:endParaRPr lang="en-US"/>
          </a:p>
        </p:txBody>
      </p:sp>
      <p:sp>
        <p:nvSpPr>
          <p:cNvPr id="142339" name="Rectangle 3"/>
          <p:cNvSpPr>
            <a:spLocks noGrp="1" noChangeArrowheads="1"/>
          </p:cNvSpPr>
          <p:nvPr>
            <p:ph type="dt" idx="1"/>
          </p:nvPr>
        </p:nvSpPr>
        <p:spPr bwMode="auto">
          <a:xfrm>
            <a:off x="5797022" y="0"/>
            <a:ext cx="4435304" cy="354580"/>
          </a:xfrm>
          <a:prstGeom prst="rect">
            <a:avLst/>
          </a:prstGeom>
          <a:noFill/>
          <a:ln w="9525">
            <a:noFill/>
            <a:miter lim="800000"/>
            <a:headEnd/>
            <a:tailEnd/>
          </a:ln>
        </p:spPr>
        <p:txBody>
          <a:bodyPr vert="horz" wrap="square" lIns="98514" tIns="49257" rIns="98514" bIns="49257" numCol="1" anchor="t" anchorCtr="0" compatLnSpc="1">
            <a:prstTxWarp prst="textNoShape">
              <a:avLst/>
            </a:prstTxWarp>
          </a:bodyPr>
          <a:lstStyle>
            <a:lvl1pPr algn="r" defTabSz="984250">
              <a:spcBef>
                <a:spcPct val="0"/>
              </a:spcBef>
              <a:defRPr sz="1200" u="none"/>
            </a:lvl1pPr>
          </a:lstStyle>
          <a:p>
            <a:endParaRPr lang="en-US"/>
          </a:p>
        </p:txBody>
      </p:sp>
      <p:sp>
        <p:nvSpPr>
          <p:cNvPr id="36868" name="Rectangle 4"/>
          <p:cNvSpPr>
            <a:spLocks noGrp="1" noRot="1" noChangeAspect="1" noChangeArrowheads="1" noTextEdit="1"/>
          </p:cNvSpPr>
          <p:nvPr>
            <p:ph type="sldImg" idx="2"/>
          </p:nvPr>
        </p:nvSpPr>
        <p:spPr bwMode="auto">
          <a:xfrm>
            <a:off x="4179888" y="533400"/>
            <a:ext cx="1881187" cy="2660650"/>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1023005" y="3371810"/>
            <a:ext cx="8188606" cy="3195621"/>
          </a:xfrm>
          <a:prstGeom prst="rect">
            <a:avLst/>
          </a:prstGeom>
          <a:noFill/>
          <a:ln w="9525">
            <a:noFill/>
            <a:miter lim="800000"/>
            <a:headEnd/>
            <a:tailEnd/>
          </a:ln>
        </p:spPr>
        <p:txBody>
          <a:bodyPr vert="horz" wrap="square" lIns="98514" tIns="49257" rIns="98514" bIns="49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2342" name="Rectangle 6"/>
          <p:cNvSpPr>
            <a:spLocks noGrp="1" noChangeArrowheads="1"/>
          </p:cNvSpPr>
          <p:nvPr>
            <p:ph type="ftr" sz="quarter" idx="4"/>
          </p:nvPr>
        </p:nvSpPr>
        <p:spPr bwMode="auto">
          <a:xfrm>
            <a:off x="1" y="6743619"/>
            <a:ext cx="4435304" cy="354580"/>
          </a:xfrm>
          <a:prstGeom prst="rect">
            <a:avLst/>
          </a:prstGeom>
          <a:noFill/>
          <a:ln w="9525">
            <a:noFill/>
            <a:miter lim="800000"/>
            <a:headEnd/>
            <a:tailEnd/>
          </a:ln>
        </p:spPr>
        <p:txBody>
          <a:bodyPr vert="horz" wrap="square" lIns="98514" tIns="49257" rIns="98514" bIns="49257" numCol="1" anchor="b" anchorCtr="0" compatLnSpc="1">
            <a:prstTxWarp prst="textNoShape">
              <a:avLst/>
            </a:prstTxWarp>
          </a:bodyPr>
          <a:lstStyle>
            <a:lvl1pPr defTabSz="984250">
              <a:spcBef>
                <a:spcPct val="0"/>
              </a:spcBef>
              <a:defRPr sz="1200" u="none"/>
            </a:lvl1pPr>
          </a:lstStyle>
          <a:p>
            <a:endParaRPr lang="en-US"/>
          </a:p>
        </p:txBody>
      </p:sp>
      <p:sp>
        <p:nvSpPr>
          <p:cNvPr id="142343" name="Rectangle 7"/>
          <p:cNvSpPr>
            <a:spLocks noGrp="1" noChangeArrowheads="1"/>
          </p:cNvSpPr>
          <p:nvPr>
            <p:ph type="sldNum" sz="quarter" idx="5"/>
          </p:nvPr>
        </p:nvSpPr>
        <p:spPr bwMode="auto">
          <a:xfrm>
            <a:off x="5797022" y="6743619"/>
            <a:ext cx="4435304" cy="354580"/>
          </a:xfrm>
          <a:prstGeom prst="rect">
            <a:avLst/>
          </a:prstGeom>
          <a:noFill/>
          <a:ln w="9525">
            <a:noFill/>
            <a:miter lim="800000"/>
            <a:headEnd/>
            <a:tailEnd/>
          </a:ln>
        </p:spPr>
        <p:txBody>
          <a:bodyPr vert="horz" wrap="square" lIns="98514" tIns="49257" rIns="98514" bIns="49257" numCol="1" anchor="b" anchorCtr="0" compatLnSpc="1">
            <a:prstTxWarp prst="textNoShape">
              <a:avLst/>
            </a:prstTxWarp>
          </a:bodyPr>
          <a:lstStyle>
            <a:lvl1pPr algn="r" defTabSz="984250">
              <a:spcBef>
                <a:spcPct val="0"/>
              </a:spcBef>
              <a:defRPr sz="1200" u="none"/>
            </a:lvl1pPr>
          </a:lstStyle>
          <a:p>
            <a:fld id="{1355C056-3A1B-440A-B538-FA82EDE935DD}" type="slidenum">
              <a:rPr lang="en-US"/>
              <a:pPr/>
              <a:t>‹#›</a:t>
            </a:fld>
            <a:endParaRPr lang="en-US"/>
          </a:p>
        </p:txBody>
      </p:sp>
    </p:spTree>
    <p:extLst>
      <p:ext uri="{BB962C8B-B14F-4D97-AF65-F5344CB8AC3E}">
        <p14:creationId xmlns:p14="http://schemas.microsoft.com/office/powerpoint/2010/main" val="1790393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5500" kern="1200">
        <a:solidFill>
          <a:schemeClr val="tx1"/>
        </a:solidFill>
        <a:latin typeface="Times New Roman" pitchFamily="18" charset="0"/>
        <a:ea typeface="+mn-ea"/>
        <a:cs typeface="+mn-cs"/>
      </a:defRPr>
    </a:lvl1pPr>
    <a:lvl2pPr marL="2088074" algn="l" rtl="0" eaLnBrk="0" fontAlgn="base" hangingPunct="0">
      <a:spcBef>
        <a:spcPct val="30000"/>
      </a:spcBef>
      <a:spcAft>
        <a:spcPct val="0"/>
      </a:spcAft>
      <a:defRPr sz="5500" kern="1200">
        <a:solidFill>
          <a:schemeClr val="tx1"/>
        </a:solidFill>
        <a:latin typeface="Times New Roman" pitchFamily="18" charset="0"/>
        <a:ea typeface="+mn-ea"/>
        <a:cs typeface="+mn-cs"/>
      </a:defRPr>
    </a:lvl2pPr>
    <a:lvl3pPr marL="4176150" algn="l" rtl="0" eaLnBrk="0" fontAlgn="base" hangingPunct="0">
      <a:spcBef>
        <a:spcPct val="30000"/>
      </a:spcBef>
      <a:spcAft>
        <a:spcPct val="0"/>
      </a:spcAft>
      <a:defRPr sz="5500" kern="1200">
        <a:solidFill>
          <a:schemeClr val="tx1"/>
        </a:solidFill>
        <a:latin typeface="Times New Roman" pitchFamily="18" charset="0"/>
        <a:ea typeface="+mn-ea"/>
        <a:cs typeface="+mn-cs"/>
      </a:defRPr>
    </a:lvl3pPr>
    <a:lvl4pPr marL="6264224" algn="l" rtl="0" eaLnBrk="0" fontAlgn="base" hangingPunct="0">
      <a:spcBef>
        <a:spcPct val="30000"/>
      </a:spcBef>
      <a:spcAft>
        <a:spcPct val="0"/>
      </a:spcAft>
      <a:defRPr sz="5500" kern="1200">
        <a:solidFill>
          <a:schemeClr val="tx1"/>
        </a:solidFill>
        <a:latin typeface="Times New Roman" pitchFamily="18" charset="0"/>
        <a:ea typeface="+mn-ea"/>
        <a:cs typeface="+mn-cs"/>
      </a:defRPr>
    </a:lvl4pPr>
    <a:lvl5pPr marL="8352299" algn="l" rtl="0" eaLnBrk="0" fontAlgn="base" hangingPunct="0">
      <a:spcBef>
        <a:spcPct val="30000"/>
      </a:spcBef>
      <a:spcAft>
        <a:spcPct val="0"/>
      </a:spcAft>
      <a:defRPr sz="5500" kern="1200">
        <a:solidFill>
          <a:schemeClr val="tx1"/>
        </a:solidFill>
        <a:latin typeface="Times New Roman" pitchFamily="18" charset="0"/>
        <a:ea typeface="+mn-ea"/>
        <a:cs typeface="+mn-cs"/>
      </a:defRPr>
    </a:lvl5pPr>
    <a:lvl6pPr marL="10440373" algn="l" defTabSz="4176150" rtl="0" eaLnBrk="1" latinLnBrk="0" hangingPunct="1">
      <a:defRPr sz="5500" kern="1200">
        <a:solidFill>
          <a:schemeClr val="tx1"/>
        </a:solidFill>
        <a:latin typeface="+mn-lt"/>
        <a:ea typeface="+mn-ea"/>
        <a:cs typeface="+mn-cs"/>
      </a:defRPr>
    </a:lvl6pPr>
    <a:lvl7pPr marL="12528449" algn="l" defTabSz="4176150" rtl="0" eaLnBrk="1" latinLnBrk="0" hangingPunct="1">
      <a:defRPr sz="5500" kern="1200">
        <a:solidFill>
          <a:schemeClr val="tx1"/>
        </a:solidFill>
        <a:latin typeface="+mn-lt"/>
        <a:ea typeface="+mn-ea"/>
        <a:cs typeface="+mn-cs"/>
      </a:defRPr>
    </a:lvl7pPr>
    <a:lvl8pPr marL="14616523" algn="l" defTabSz="4176150" rtl="0" eaLnBrk="1" latinLnBrk="0" hangingPunct="1">
      <a:defRPr sz="5500" kern="1200">
        <a:solidFill>
          <a:schemeClr val="tx1"/>
        </a:solidFill>
        <a:latin typeface="+mn-lt"/>
        <a:ea typeface="+mn-ea"/>
        <a:cs typeface="+mn-cs"/>
      </a:defRPr>
    </a:lvl8pPr>
    <a:lvl9pPr marL="16704598" algn="l" defTabSz="4176150"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descr="POSTER 2016LARSyS - I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0994" y="-311150"/>
            <a:ext cx="30911006" cy="4335110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82" name="Rectangle 10"/>
          <p:cNvSpPr>
            <a:spLocks noGrp="1" noChangeArrowheads="1"/>
          </p:cNvSpPr>
          <p:nvPr>
            <p:ph type="body" idx="1"/>
          </p:nvPr>
        </p:nvSpPr>
        <p:spPr bwMode="auto">
          <a:xfrm>
            <a:off x="1331409" y="7074671"/>
            <a:ext cx="13159032" cy="32864731"/>
          </a:xfrm>
          <a:prstGeom prst="rect">
            <a:avLst/>
          </a:prstGeom>
          <a:noFill/>
          <a:ln w="9525">
            <a:noFill/>
            <a:miter lim="800000"/>
            <a:headEnd/>
            <a:tailEnd/>
          </a:ln>
        </p:spPr>
        <p:txBody>
          <a:bodyPr vert="horz" wrap="square" lIns="417615" tIns="208808" rIns="417615" bIns="208808"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4" name="Freeform 3"/>
          <p:cNvSpPr/>
          <p:nvPr userDrawn="1"/>
        </p:nvSpPr>
        <p:spPr>
          <a:xfrm>
            <a:off x="1096972" y="603307"/>
            <a:ext cx="28201257" cy="13617124"/>
          </a:xfrm>
          <a:custGeom>
            <a:avLst/>
            <a:gdLst>
              <a:gd name="connsiteX0" fmla="*/ 0 w 8517604"/>
              <a:gd name="connsiteY0" fmla="*/ 0 h 2181325"/>
              <a:gd name="connsiteX1" fmla="*/ 8517604 w 8517604"/>
              <a:gd name="connsiteY1" fmla="*/ 27612 h 2181325"/>
              <a:gd name="connsiteX2" fmla="*/ 1546145 w 8517604"/>
              <a:gd name="connsiteY2" fmla="*/ 96640 h 2181325"/>
              <a:gd name="connsiteX3" fmla="*/ 1877462 w 8517604"/>
              <a:gd name="connsiteY3" fmla="*/ 151863 h 2181325"/>
              <a:gd name="connsiteX4" fmla="*/ 2001706 w 8517604"/>
              <a:gd name="connsiteY4" fmla="*/ 165669 h 2181325"/>
              <a:gd name="connsiteX5" fmla="*/ 2222584 w 8517604"/>
              <a:gd name="connsiteY5" fmla="*/ 207086 h 2181325"/>
              <a:gd name="connsiteX6" fmla="*/ 2333023 w 8517604"/>
              <a:gd name="connsiteY6" fmla="*/ 220892 h 2181325"/>
              <a:gd name="connsiteX7" fmla="*/ 4086241 w 8517604"/>
              <a:gd name="connsiteY7" fmla="*/ 220892 h 2181325"/>
              <a:gd name="connsiteX8" fmla="*/ 5839459 w 8517604"/>
              <a:gd name="connsiteY8" fmla="*/ 1532437 h 2181325"/>
              <a:gd name="connsiteX9" fmla="*/ 6143166 w 8517604"/>
              <a:gd name="connsiteY9" fmla="*/ 1587660 h 2181325"/>
              <a:gd name="connsiteX10" fmla="*/ 6336435 w 8517604"/>
              <a:gd name="connsiteY10" fmla="*/ 1642883 h 2181325"/>
              <a:gd name="connsiteX11" fmla="*/ 6405459 w 8517604"/>
              <a:gd name="connsiteY11" fmla="*/ 1698106 h 2181325"/>
              <a:gd name="connsiteX12" fmla="*/ 6460678 w 8517604"/>
              <a:gd name="connsiteY12" fmla="*/ 1711912 h 2181325"/>
              <a:gd name="connsiteX13" fmla="*/ 6515898 w 8517604"/>
              <a:gd name="connsiteY13" fmla="*/ 1739523 h 2181325"/>
              <a:gd name="connsiteX14" fmla="*/ 6557313 w 8517604"/>
              <a:gd name="connsiteY14" fmla="*/ 1780940 h 2181325"/>
              <a:gd name="connsiteX15" fmla="*/ 6598727 w 8517604"/>
              <a:gd name="connsiteY15" fmla="*/ 1794746 h 2181325"/>
              <a:gd name="connsiteX16" fmla="*/ 6681556 w 8517604"/>
              <a:gd name="connsiteY16" fmla="*/ 1877580 h 2181325"/>
              <a:gd name="connsiteX17" fmla="*/ 6722971 w 8517604"/>
              <a:gd name="connsiteY17" fmla="*/ 1905192 h 2181325"/>
              <a:gd name="connsiteX18" fmla="*/ 6764386 w 8517604"/>
              <a:gd name="connsiteY18" fmla="*/ 1946609 h 2181325"/>
              <a:gd name="connsiteX19" fmla="*/ 6805800 w 8517604"/>
              <a:gd name="connsiteY19" fmla="*/ 1960415 h 2181325"/>
              <a:gd name="connsiteX20" fmla="*/ 6971459 w 8517604"/>
              <a:gd name="connsiteY20" fmla="*/ 2043249 h 2181325"/>
              <a:gd name="connsiteX21" fmla="*/ 7026678 w 8517604"/>
              <a:gd name="connsiteY21" fmla="*/ 2070861 h 2181325"/>
              <a:gd name="connsiteX22" fmla="*/ 7178532 w 8517604"/>
              <a:gd name="connsiteY22" fmla="*/ 2112278 h 2181325"/>
              <a:gd name="connsiteX23" fmla="*/ 7275166 w 8517604"/>
              <a:gd name="connsiteY23" fmla="*/ 2126084 h 2181325"/>
              <a:gd name="connsiteX24" fmla="*/ 7399410 w 8517604"/>
              <a:gd name="connsiteY24" fmla="*/ 2167501 h 2181325"/>
              <a:gd name="connsiteX25" fmla="*/ 7468434 w 8517604"/>
              <a:gd name="connsiteY25" fmla="*/ 2181307 h 218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517604" h="2181325">
                <a:moveTo>
                  <a:pt x="0" y="0"/>
                </a:moveTo>
                <a:lnTo>
                  <a:pt x="8517604" y="27612"/>
                </a:lnTo>
                <a:lnTo>
                  <a:pt x="1546145" y="96640"/>
                </a:lnTo>
                <a:cubicBezTo>
                  <a:pt x="1686277" y="124669"/>
                  <a:pt x="1723341" y="134737"/>
                  <a:pt x="1877462" y="151863"/>
                </a:cubicBezTo>
                <a:cubicBezTo>
                  <a:pt x="1918877" y="156465"/>
                  <a:pt x="1960603" y="158818"/>
                  <a:pt x="2001706" y="165669"/>
                </a:cubicBezTo>
                <a:cubicBezTo>
                  <a:pt x="2366089" y="226403"/>
                  <a:pt x="1924135" y="167290"/>
                  <a:pt x="2222584" y="207086"/>
                </a:cubicBezTo>
                <a:cubicBezTo>
                  <a:pt x="2259358" y="211990"/>
                  <a:pt x="2295924" y="220617"/>
                  <a:pt x="2333023" y="220892"/>
                </a:cubicBezTo>
                <a:lnTo>
                  <a:pt x="4086241" y="220892"/>
                </a:lnTo>
                <a:lnTo>
                  <a:pt x="5839459" y="1532437"/>
                </a:lnTo>
                <a:cubicBezTo>
                  <a:pt x="5940695" y="1550845"/>
                  <a:pt x="6045551" y="1555120"/>
                  <a:pt x="6143166" y="1587660"/>
                </a:cubicBezTo>
                <a:cubicBezTo>
                  <a:pt x="6261995" y="1627271"/>
                  <a:pt x="6197761" y="1608212"/>
                  <a:pt x="6336435" y="1642883"/>
                </a:cubicBezTo>
                <a:cubicBezTo>
                  <a:pt x="6359443" y="1661291"/>
                  <a:pt x="6379702" y="1683796"/>
                  <a:pt x="6405459" y="1698106"/>
                </a:cubicBezTo>
                <a:cubicBezTo>
                  <a:pt x="6422044" y="1707321"/>
                  <a:pt x="6442913" y="1705250"/>
                  <a:pt x="6460678" y="1711912"/>
                </a:cubicBezTo>
                <a:cubicBezTo>
                  <a:pt x="6479947" y="1719138"/>
                  <a:pt x="6497491" y="1730319"/>
                  <a:pt x="6515898" y="1739523"/>
                </a:cubicBezTo>
                <a:cubicBezTo>
                  <a:pt x="6529703" y="1753329"/>
                  <a:pt x="6541069" y="1770110"/>
                  <a:pt x="6557313" y="1780940"/>
                </a:cubicBezTo>
                <a:cubicBezTo>
                  <a:pt x="6569420" y="1789012"/>
                  <a:pt x="6587241" y="1785812"/>
                  <a:pt x="6598727" y="1794746"/>
                </a:cubicBezTo>
                <a:cubicBezTo>
                  <a:pt x="6629548" y="1818720"/>
                  <a:pt x="6649068" y="1855919"/>
                  <a:pt x="6681556" y="1877580"/>
                </a:cubicBezTo>
                <a:cubicBezTo>
                  <a:pt x="6695361" y="1886784"/>
                  <a:pt x="6710225" y="1894570"/>
                  <a:pt x="6722971" y="1905192"/>
                </a:cubicBezTo>
                <a:cubicBezTo>
                  <a:pt x="6737969" y="1917691"/>
                  <a:pt x="6748142" y="1935779"/>
                  <a:pt x="6764386" y="1946609"/>
                </a:cubicBezTo>
                <a:cubicBezTo>
                  <a:pt x="6776493" y="1954681"/>
                  <a:pt x="6793025" y="1953447"/>
                  <a:pt x="6805800" y="1960415"/>
                </a:cubicBezTo>
                <a:cubicBezTo>
                  <a:pt x="6966389" y="2048016"/>
                  <a:pt x="6859236" y="2015193"/>
                  <a:pt x="6971459" y="2043249"/>
                </a:cubicBezTo>
                <a:cubicBezTo>
                  <a:pt x="6989865" y="2052453"/>
                  <a:pt x="7007338" y="2063828"/>
                  <a:pt x="7026678" y="2070861"/>
                </a:cubicBezTo>
                <a:cubicBezTo>
                  <a:pt x="7034236" y="2073610"/>
                  <a:pt x="7151593" y="2107380"/>
                  <a:pt x="7178532" y="2112278"/>
                </a:cubicBezTo>
                <a:cubicBezTo>
                  <a:pt x="7210545" y="2118099"/>
                  <a:pt x="7242955" y="2121482"/>
                  <a:pt x="7275166" y="2126084"/>
                </a:cubicBezTo>
                <a:cubicBezTo>
                  <a:pt x="7357631" y="2167319"/>
                  <a:pt x="7303068" y="2146090"/>
                  <a:pt x="7399410" y="2167501"/>
                </a:cubicBezTo>
                <a:cubicBezTo>
                  <a:pt x="7466554" y="2182423"/>
                  <a:pt x="7433846" y="2181307"/>
                  <a:pt x="7468434" y="2181307"/>
                </a:cubicBezTo>
              </a:path>
            </a:pathLst>
          </a:custGeom>
        </p:spPr>
        <p:txBody>
          <a:bodyPr vert="horz" wrap="square" lIns="417615" tIns="208808" rIns="417615" bIns="208808" numCol="1" rtlCol="0" anchor="t" anchorCtr="0" compatLnSpc="1">
            <a:prstTxWarp prst="textNoShape">
              <a:avLst/>
            </a:prstTxWarp>
          </a:bodyPr>
          <a:lstStyle/>
          <a:p>
            <a:pPr marL="0" marR="0" indent="0" algn="l" defTabSz="4176150" rtl="0" eaLnBrk="1" fontAlgn="base" latinLnBrk="0" hangingPunct="1">
              <a:lnSpc>
                <a:spcPct val="100000"/>
              </a:lnSpc>
              <a:spcBef>
                <a:spcPct val="20000"/>
              </a:spcBef>
              <a:spcAft>
                <a:spcPct val="0"/>
              </a:spcAft>
              <a:buClrTx/>
              <a:buSzTx/>
              <a:buFontTx/>
              <a:buNone/>
              <a:tabLst/>
            </a:pPr>
            <a:endParaRPr kumimoji="0" lang="en-US" sz="11000" b="0" i="0" u="none" strike="noStrike" cap="none" normalizeH="0" baseline="0" smtClean="0">
              <a:ln>
                <a:noFill/>
              </a:ln>
              <a:solidFill>
                <a:schemeClr val="tx1"/>
              </a:solidFill>
              <a:effectLst/>
              <a:latin typeface="Times New Roman" pitchFamily="18" charset="0"/>
            </a:endParaRPr>
          </a:p>
        </p:txBody>
      </p:sp>
      <p:sp>
        <p:nvSpPr>
          <p:cNvPr id="7" name="Freeform 6"/>
          <p:cNvSpPr/>
          <p:nvPr userDrawn="1"/>
        </p:nvSpPr>
        <p:spPr>
          <a:xfrm>
            <a:off x="1142695" y="517113"/>
            <a:ext cx="20385345" cy="9997305"/>
          </a:xfrm>
          <a:custGeom>
            <a:avLst/>
            <a:gdLst>
              <a:gd name="connsiteX0" fmla="*/ 0 w 6156971"/>
              <a:gd name="connsiteY0" fmla="*/ 0 h 1601466"/>
              <a:gd name="connsiteX1" fmla="*/ 3561656 w 6156971"/>
              <a:gd name="connsiteY1" fmla="*/ 82835 h 1601466"/>
              <a:gd name="connsiteX2" fmla="*/ 6156971 w 6156971"/>
              <a:gd name="connsiteY2" fmla="*/ 1504826 h 1601466"/>
              <a:gd name="connsiteX3" fmla="*/ 2429657 w 6156971"/>
              <a:gd name="connsiteY3" fmla="*/ 1601466 h 1601466"/>
            </a:gdLst>
            <a:ahLst/>
            <a:cxnLst>
              <a:cxn ang="0">
                <a:pos x="connsiteX0" y="connsiteY0"/>
              </a:cxn>
              <a:cxn ang="0">
                <a:pos x="connsiteX1" y="connsiteY1"/>
              </a:cxn>
              <a:cxn ang="0">
                <a:pos x="connsiteX2" y="connsiteY2"/>
              </a:cxn>
              <a:cxn ang="0">
                <a:pos x="connsiteX3" y="connsiteY3"/>
              </a:cxn>
            </a:cxnLst>
            <a:rect l="l" t="t" r="r" b="b"/>
            <a:pathLst>
              <a:path w="6156971" h="1601466">
                <a:moveTo>
                  <a:pt x="0" y="0"/>
                </a:moveTo>
                <a:lnTo>
                  <a:pt x="3561656" y="82835"/>
                </a:lnTo>
                <a:lnTo>
                  <a:pt x="6156971" y="1504826"/>
                </a:lnTo>
                <a:lnTo>
                  <a:pt x="2429657" y="1601466"/>
                </a:lnTo>
              </a:path>
            </a:pathLst>
          </a:custGeom>
        </p:spPr>
        <p:txBody>
          <a:bodyPr vert="horz" wrap="square" lIns="417615" tIns="208808" rIns="417615" bIns="208808" numCol="1" rtlCol="0" anchor="t" anchorCtr="0" compatLnSpc="1">
            <a:prstTxWarp prst="textNoShape">
              <a:avLst/>
            </a:prstTxWarp>
          </a:bodyPr>
          <a:lstStyle/>
          <a:p>
            <a:pPr marL="0" marR="0" indent="0" algn="l" defTabSz="4176150" rtl="0" eaLnBrk="1" fontAlgn="base" latinLnBrk="0" hangingPunct="1">
              <a:lnSpc>
                <a:spcPct val="100000"/>
              </a:lnSpc>
              <a:spcBef>
                <a:spcPct val="20000"/>
              </a:spcBef>
              <a:spcAft>
                <a:spcPct val="0"/>
              </a:spcAft>
              <a:buClrTx/>
              <a:buSzTx/>
              <a:buFontTx/>
              <a:buNone/>
              <a:tabLst/>
            </a:pPr>
            <a:endParaRPr kumimoji="0" lang="en-US" sz="11000" b="0" i="0" u="none" strike="noStrike" cap="none" normalizeH="0" baseline="0" smtClean="0">
              <a:ln>
                <a:noFill/>
              </a:ln>
              <a:solidFill>
                <a:schemeClr val="tx1"/>
              </a:solidFill>
              <a:effectLst/>
              <a:latin typeface="Times New Roman" pitchFamily="18" charset="0"/>
            </a:endParaRPr>
          </a:p>
        </p:txBody>
      </p:sp>
      <p:pic>
        <p:nvPicPr>
          <p:cNvPr id="20" name="Picture 2"/>
          <p:cNvPicPr>
            <a:picLocks noChangeAspect="1"/>
          </p:cNvPicPr>
          <p:nvPr userDrawn="1"/>
        </p:nvPicPr>
        <p:blipFill>
          <a:blip r:embed="rId3" cstate="print"/>
          <a:srcRect/>
          <a:stretch>
            <a:fillRect/>
          </a:stretch>
        </p:blipFill>
        <p:spPr bwMode="auto">
          <a:xfrm>
            <a:off x="27280025" y="409258"/>
            <a:ext cx="2710589" cy="1969196"/>
          </a:xfrm>
          <a:prstGeom prst="rect">
            <a:avLst/>
          </a:prstGeom>
          <a:noFill/>
          <a:ln w="9525">
            <a:noFill/>
            <a:miter lim="800000"/>
            <a:headEnd/>
            <a:tailEnd/>
          </a:ln>
        </p:spPr>
      </p:pic>
      <p:pic>
        <p:nvPicPr>
          <p:cNvPr id="30" name="Picture 2"/>
          <p:cNvPicPr>
            <a:picLocks noChangeAspect="1"/>
          </p:cNvPicPr>
          <p:nvPr userDrawn="1"/>
        </p:nvPicPr>
        <p:blipFill>
          <a:blip r:embed="rId3" cstate="print"/>
          <a:srcRect/>
          <a:stretch>
            <a:fillRect/>
          </a:stretch>
        </p:blipFill>
        <p:spPr bwMode="auto">
          <a:xfrm>
            <a:off x="26238519" y="96254"/>
            <a:ext cx="3784402" cy="274930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2" r:id="rId1"/>
  </p:sldLayoutIdLst>
  <p:hf sldNum="0" hdr="0" dt="0"/>
  <p:txStyles>
    <p:titleStyle>
      <a:lvl1pPr algn="ctr" rtl="0" eaLnBrk="0" fontAlgn="base" hangingPunct="0">
        <a:spcBef>
          <a:spcPct val="0"/>
        </a:spcBef>
        <a:spcAft>
          <a:spcPct val="0"/>
        </a:spcAft>
        <a:defRPr sz="5700" b="0">
          <a:solidFill>
            <a:srgbClr val="000000"/>
          </a:solidFill>
          <a:latin typeface="Century Gothic"/>
          <a:ea typeface="+mj-ea"/>
          <a:cs typeface="Century Gothic"/>
        </a:defRPr>
      </a:lvl1pPr>
      <a:lvl2pPr algn="ctr" rtl="0" eaLnBrk="0" fontAlgn="base" hangingPunct="0">
        <a:spcBef>
          <a:spcPct val="0"/>
        </a:spcBef>
        <a:spcAft>
          <a:spcPct val="0"/>
        </a:spcAft>
        <a:defRPr sz="12700" b="1">
          <a:solidFill>
            <a:srgbClr val="003366"/>
          </a:solidFill>
          <a:latin typeface="Verdana" pitchFamily="34" charset="0"/>
        </a:defRPr>
      </a:lvl2pPr>
      <a:lvl3pPr algn="ctr" rtl="0" eaLnBrk="0" fontAlgn="base" hangingPunct="0">
        <a:spcBef>
          <a:spcPct val="0"/>
        </a:spcBef>
        <a:spcAft>
          <a:spcPct val="0"/>
        </a:spcAft>
        <a:defRPr sz="12700" b="1">
          <a:solidFill>
            <a:srgbClr val="003366"/>
          </a:solidFill>
          <a:latin typeface="Verdana" pitchFamily="34" charset="0"/>
        </a:defRPr>
      </a:lvl3pPr>
      <a:lvl4pPr algn="ctr" rtl="0" eaLnBrk="0" fontAlgn="base" hangingPunct="0">
        <a:spcBef>
          <a:spcPct val="0"/>
        </a:spcBef>
        <a:spcAft>
          <a:spcPct val="0"/>
        </a:spcAft>
        <a:defRPr sz="12700" b="1">
          <a:solidFill>
            <a:srgbClr val="003366"/>
          </a:solidFill>
          <a:latin typeface="Verdana" pitchFamily="34" charset="0"/>
        </a:defRPr>
      </a:lvl4pPr>
      <a:lvl5pPr algn="ctr" rtl="0" eaLnBrk="0" fontAlgn="base" hangingPunct="0">
        <a:spcBef>
          <a:spcPct val="0"/>
        </a:spcBef>
        <a:spcAft>
          <a:spcPct val="0"/>
        </a:spcAft>
        <a:defRPr sz="12700" b="1">
          <a:solidFill>
            <a:srgbClr val="003366"/>
          </a:solidFill>
          <a:latin typeface="Verdana" pitchFamily="34" charset="0"/>
        </a:defRPr>
      </a:lvl5pPr>
      <a:lvl6pPr marL="2088074" algn="ctr" rtl="0" fontAlgn="base">
        <a:spcBef>
          <a:spcPct val="0"/>
        </a:spcBef>
        <a:spcAft>
          <a:spcPct val="0"/>
        </a:spcAft>
        <a:defRPr sz="12700" b="1">
          <a:solidFill>
            <a:srgbClr val="003366"/>
          </a:solidFill>
          <a:latin typeface="Verdana" pitchFamily="34" charset="0"/>
        </a:defRPr>
      </a:lvl6pPr>
      <a:lvl7pPr marL="4176150" algn="ctr" rtl="0" fontAlgn="base">
        <a:spcBef>
          <a:spcPct val="0"/>
        </a:spcBef>
        <a:spcAft>
          <a:spcPct val="0"/>
        </a:spcAft>
        <a:defRPr sz="12700" b="1">
          <a:solidFill>
            <a:srgbClr val="003366"/>
          </a:solidFill>
          <a:latin typeface="Verdana" pitchFamily="34" charset="0"/>
        </a:defRPr>
      </a:lvl7pPr>
      <a:lvl8pPr marL="6264224" algn="ctr" rtl="0" fontAlgn="base">
        <a:spcBef>
          <a:spcPct val="0"/>
        </a:spcBef>
        <a:spcAft>
          <a:spcPct val="0"/>
        </a:spcAft>
        <a:defRPr sz="12700" b="1">
          <a:solidFill>
            <a:srgbClr val="003366"/>
          </a:solidFill>
          <a:latin typeface="Verdana" pitchFamily="34" charset="0"/>
        </a:defRPr>
      </a:lvl8pPr>
      <a:lvl9pPr marL="8352299" algn="ctr" rtl="0" fontAlgn="base">
        <a:spcBef>
          <a:spcPct val="0"/>
        </a:spcBef>
        <a:spcAft>
          <a:spcPct val="0"/>
        </a:spcAft>
        <a:defRPr sz="12700" b="1">
          <a:solidFill>
            <a:srgbClr val="003366"/>
          </a:solidFill>
          <a:latin typeface="Verdana" pitchFamily="34" charset="0"/>
        </a:defRPr>
      </a:lvl9pPr>
    </p:titleStyle>
    <p:bodyStyle>
      <a:lvl1pPr marL="1566056" indent="-1566056" algn="l" rtl="0" eaLnBrk="0" fontAlgn="base" hangingPunct="0">
        <a:spcBef>
          <a:spcPct val="20000"/>
        </a:spcBef>
        <a:spcAft>
          <a:spcPct val="0"/>
        </a:spcAft>
        <a:buChar char="•"/>
        <a:defRPr sz="7600">
          <a:solidFill>
            <a:schemeClr val="tx1"/>
          </a:solidFill>
          <a:latin typeface="Century Gothic"/>
          <a:ea typeface="+mn-ea"/>
          <a:cs typeface="Century Gothic"/>
        </a:defRPr>
      </a:lvl1pPr>
      <a:lvl2pPr marL="3393122" indent="-1305046" algn="l" rtl="0" eaLnBrk="0" fontAlgn="base" hangingPunct="0">
        <a:spcBef>
          <a:spcPct val="20000"/>
        </a:spcBef>
        <a:spcAft>
          <a:spcPct val="0"/>
        </a:spcAft>
        <a:buChar char="–"/>
        <a:defRPr sz="7600">
          <a:solidFill>
            <a:schemeClr val="tx1"/>
          </a:solidFill>
          <a:latin typeface="Century Gothic"/>
          <a:cs typeface="Century Gothic"/>
        </a:defRPr>
      </a:lvl2pPr>
      <a:lvl3pPr marL="5220187" indent="-1044037" algn="l" rtl="0" eaLnBrk="0" fontAlgn="base" hangingPunct="0">
        <a:spcBef>
          <a:spcPct val="20000"/>
        </a:spcBef>
        <a:spcAft>
          <a:spcPct val="0"/>
        </a:spcAft>
        <a:buChar char="•"/>
        <a:defRPr sz="7600">
          <a:solidFill>
            <a:schemeClr val="tx1"/>
          </a:solidFill>
          <a:latin typeface="Century Gothic"/>
          <a:cs typeface="Century Gothic"/>
        </a:defRPr>
      </a:lvl3pPr>
      <a:lvl4pPr marL="7308262" indent="-1044037" algn="l" rtl="0" eaLnBrk="0" fontAlgn="base" hangingPunct="0">
        <a:spcBef>
          <a:spcPct val="20000"/>
        </a:spcBef>
        <a:spcAft>
          <a:spcPct val="0"/>
        </a:spcAft>
        <a:buChar char="–"/>
        <a:defRPr sz="7600">
          <a:solidFill>
            <a:schemeClr val="tx1"/>
          </a:solidFill>
          <a:latin typeface="Century Gothic"/>
          <a:cs typeface="Century Gothic"/>
        </a:defRPr>
      </a:lvl4pPr>
      <a:lvl5pPr marL="9396336" indent="-1044037" algn="l" rtl="0" eaLnBrk="0" fontAlgn="base" hangingPunct="0">
        <a:spcBef>
          <a:spcPct val="20000"/>
        </a:spcBef>
        <a:spcAft>
          <a:spcPct val="0"/>
        </a:spcAft>
        <a:buChar char="»"/>
        <a:defRPr sz="7600">
          <a:solidFill>
            <a:schemeClr val="tx1"/>
          </a:solidFill>
          <a:latin typeface="Century Gothic"/>
          <a:cs typeface="Century Gothic"/>
        </a:defRPr>
      </a:lvl5pPr>
      <a:lvl6pPr marL="11484412" indent="-1044037" algn="l" rtl="0" fontAlgn="base">
        <a:spcBef>
          <a:spcPct val="20000"/>
        </a:spcBef>
        <a:spcAft>
          <a:spcPct val="0"/>
        </a:spcAft>
        <a:buChar char="»"/>
        <a:defRPr sz="11000">
          <a:solidFill>
            <a:schemeClr val="tx1"/>
          </a:solidFill>
          <a:latin typeface="+mn-lt"/>
        </a:defRPr>
      </a:lvl6pPr>
      <a:lvl7pPr marL="13572486" indent="-1044037" algn="l" rtl="0" fontAlgn="base">
        <a:spcBef>
          <a:spcPct val="20000"/>
        </a:spcBef>
        <a:spcAft>
          <a:spcPct val="0"/>
        </a:spcAft>
        <a:buChar char="»"/>
        <a:defRPr sz="11000">
          <a:solidFill>
            <a:schemeClr val="tx1"/>
          </a:solidFill>
          <a:latin typeface="+mn-lt"/>
        </a:defRPr>
      </a:lvl7pPr>
      <a:lvl8pPr marL="15660561" indent="-1044037" algn="l" rtl="0" fontAlgn="base">
        <a:spcBef>
          <a:spcPct val="20000"/>
        </a:spcBef>
        <a:spcAft>
          <a:spcPct val="0"/>
        </a:spcAft>
        <a:buChar char="»"/>
        <a:defRPr sz="11000">
          <a:solidFill>
            <a:schemeClr val="tx1"/>
          </a:solidFill>
          <a:latin typeface="+mn-lt"/>
        </a:defRPr>
      </a:lvl8pPr>
      <a:lvl9pPr marL="17748635" indent="-1044037" algn="l" rtl="0" fontAlgn="base">
        <a:spcBef>
          <a:spcPct val="20000"/>
        </a:spcBef>
        <a:spcAft>
          <a:spcPct val="0"/>
        </a:spcAft>
        <a:buChar char="»"/>
        <a:defRPr sz="11000">
          <a:solidFill>
            <a:schemeClr val="tx1"/>
          </a:solidFill>
          <a:latin typeface="+mn-lt"/>
        </a:defRPr>
      </a:lvl9pPr>
    </p:bodyStyle>
    <p:otherStyle>
      <a:defPPr>
        <a:defRPr lang="pt-PT"/>
      </a:defPPr>
      <a:lvl1pPr marL="0" algn="l" defTabSz="4176150" rtl="0" eaLnBrk="1" latinLnBrk="0" hangingPunct="1">
        <a:defRPr sz="8200" kern="1200">
          <a:solidFill>
            <a:schemeClr val="tx1"/>
          </a:solidFill>
          <a:latin typeface="+mn-lt"/>
          <a:ea typeface="+mn-ea"/>
          <a:cs typeface="+mn-cs"/>
        </a:defRPr>
      </a:lvl1pPr>
      <a:lvl2pPr marL="2088074" algn="l" defTabSz="4176150" rtl="0" eaLnBrk="1" latinLnBrk="0" hangingPunct="1">
        <a:defRPr sz="8200" kern="1200">
          <a:solidFill>
            <a:schemeClr val="tx1"/>
          </a:solidFill>
          <a:latin typeface="+mn-lt"/>
          <a:ea typeface="+mn-ea"/>
          <a:cs typeface="+mn-cs"/>
        </a:defRPr>
      </a:lvl2pPr>
      <a:lvl3pPr marL="4176150" algn="l" defTabSz="4176150" rtl="0" eaLnBrk="1" latinLnBrk="0" hangingPunct="1">
        <a:defRPr sz="8200" kern="1200">
          <a:solidFill>
            <a:schemeClr val="tx1"/>
          </a:solidFill>
          <a:latin typeface="+mn-lt"/>
          <a:ea typeface="+mn-ea"/>
          <a:cs typeface="+mn-cs"/>
        </a:defRPr>
      </a:lvl3pPr>
      <a:lvl4pPr marL="6264224" algn="l" defTabSz="4176150" rtl="0" eaLnBrk="1" latinLnBrk="0" hangingPunct="1">
        <a:defRPr sz="8200" kern="1200">
          <a:solidFill>
            <a:schemeClr val="tx1"/>
          </a:solidFill>
          <a:latin typeface="+mn-lt"/>
          <a:ea typeface="+mn-ea"/>
          <a:cs typeface="+mn-cs"/>
        </a:defRPr>
      </a:lvl4pPr>
      <a:lvl5pPr marL="8352299" algn="l" defTabSz="4176150" rtl="0" eaLnBrk="1" latinLnBrk="0" hangingPunct="1">
        <a:defRPr sz="8200" kern="1200">
          <a:solidFill>
            <a:schemeClr val="tx1"/>
          </a:solidFill>
          <a:latin typeface="+mn-lt"/>
          <a:ea typeface="+mn-ea"/>
          <a:cs typeface="+mn-cs"/>
        </a:defRPr>
      </a:lvl5pPr>
      <a:lvl6pPr marL="10440373" algn="l" defTabSz="4176150" rtl="0" eaLnBrk="1" latinLnBrk="0" hangingPunct="1">
        <a:defRPr sz="8200" kern="1200">
          <a:solidFill>
            <a:schemeClr val="tx1"/>
          </a:solidFill>
          <a:latin typeface="+mn-lt"/>
          <a:ea typeface="+mn-ea"/>
          <a:cs typeface="+mn-cs"/>
        </a:defRPr>
      </a:lvl6pPr>
      <a:lvl7pPr marL="12528449" algn="l" defTabSz="4176150" rtl="0" eaLnBrk="1" latinLnBrk="0" hangingPunct="1">
        <a:defRPr sz="8200" kern="1200">
          <a:solidFill>
            <a:schemeClr val="tx1"/>
          </a:solidFill>
          <a:latin typeface="+mn-lt"/>
          <a:ea typeface="+mn-ea"/>
          <a:cs typeface="+mn-cs"/>
        </a:defRPr>
      </a:lvl7pPr>
      <a:lvl8pPr marL="14616523" algn="l" defTabSz="4176150" rtl="0" eaLnBrk="1" latinLnBrk="0" hangingPunct="1">
        <a:defRPr sz="8200" kern="1200">
          <a:solidFill>
            <a:schemeClr val="tx1"/>
          </a:solidFill>
          <a:latin typeface="+mn-lt"/>
          <a:ea typeface="+mn-ea"/>
          <a:cs typeface="+mn-cs"/>
        </a:defRPr>
      </a:lvl8pPr>
      <a:lvl9pPr marL="16704598" algn="l" defTabSz="417615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jpeg"/><Relationship Id="rId7" Type="http://schemas.openxmlformats.org/officeDocument/2006/relationships/image" Target="../media/image8.png"/><Relationship Id="rId8" Type="http://schemas.openxmlformats.org/officeDocument/2006/relationships/image" Target="../media/image9.tiff"/><Relationship Id="rId9" Type="http://schemas.openxmlformats.org/officeDocument/2006/relationships/image" Target="../media/image10.tiff"/><Relationship Id="rId10" Type="http://schemas.openxmlformats.org/officeDocument/2006/relationships/image" Target="../media/image11.tiff"/><Relationship Id="rId11" Type="http://schemas.openxmlformats.org/officeDocument/2006/relationships/image" Target="../media/image12.jpeg"/><Relationship Id="rId1" Type="http://schemas.openxmlformats.org/officeDocument/2006/relationships/slideLayout" Target="../slideLayouts/slideLayout1.xml"/><Relationship Id="rId2"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p:cNvSpPr/>
          <p:nvPr/>
        </p:nvSpPr>
        <p:spPr bwMode="auto">
          <a:xfrm>
            <a:off x="15341606" y="10547753"/>
            <a:ext cx="5880221" cy="5598723"/>
          </a:xfrm>
          <a:custGeom>
            <a:avLst/>
            <a:gdLst>
              <a:gd name="connsiteX0" fmla="*/ 121839 w 6194364"/>
              <a:gd name="connsiteY0" fmla="*/ 4876908 h 5413153"/>
              <a:gd name="connsiteX1" fmla="*/ 769539 w 6194364"/>
              <a:gd name="connsiteY1" fmla="*/ 2857608 h 5413153"/>
              <a:gd name="connsiteX2" fmla="*/ 617139 w 6194364"/>
              <a:gd name="connsiteY2" fmla="*/ 1143108 h 5413153"/>
              <a:gd name="connsiteX3" fmla="*/ 1226739 w 6194364"/>
              <a:gd name="connsiteY3" fmla="*/ 457308 h 5413153"/>
              <a:gd name="connsiteX4" fmla="*/ 4160439 w 6194364"/>
              <a:gd name="connsiteY4" fmla="*/ 108 h 5413153"/>
              <a:gd name="connsiteX5" fmla="*/ 5608239 w 6194364"/>
              <a:gd name="connsiteY5" fmla="*/ 495408 h 5413153"/>
              <a:gd name="connsiteX6" fmla="*/ 6103539 w 6194364"/>
              <a:gd name="connsiteY6" fmla="*/ 876408 h 5413153"/>
              <a:gd name="connsiteX7" fmla="*/ 5989239 w 6194364"/>
              <a:gd name="connsiteY7" fmla="*/ 2324208 h 5413153"/>
              <a:gd name="connsiteX8" fmla="*/ 4122339 w 6194364"/>
              <a:gd name="connsiteY8" fmla="*/ 3848208 h 5413153"/>
              <a:gd name="connsiteX9" fmla="*/ 3931839 w 6194364"/>
              <a:gd name="connsiteY9" fmla="*/ 5029308 h 5413153"/>
              <a:gd name="connsiteX10" fmla="*/ 3588939 w 6194364"/>
              <a:gd name="connsiteY10" fmla="*/ 5410308 h 5413153"/>
              <a:gd name="connsiteX11" fmla="*/ 121839 w 6194364"/>
              <a:gd name="connsiteY11" fmla="*/ 4876908 h 5413153"/>
              <a:gd name="connsiteX0" fmla="*/ 121839 w 6194364"/>
              <a:gd name="connsiteY0" fmla="*/ 4958261 h 5494506"/>
              <a:gd name="connsiteX1" fmla="*/ 769539 w 6194364"/>
              <a:gd name="connsiteY1" fmla="*/ 2938961 h 5494506"/>
              <a:gd name="connsiteX2" fmla="*/ 617139 w 6194364"/>
              <a:gd name="connsiteY2" fmla="*/ 1224461 h 5494506"/>
              <a:gd name="connsiteX3" fmla="*/ 2750739 w 6194364"/>
              <a:gd name="connsiteY3" fmla="*/ 119561 h 5494506"/>
              <a:gd name="connsiteX4" fmla="*/ 4160439 w 6194364"/>
              <a:gd name="connsiteY4" fmla="*/ 81461 h 5494506"/>
              <a:gd name="connsiteX5" fmla="*/ 5608239 w 6194364"/>
              <a:gd name="connsiteY5" fmla="*/ 576761 h 5494506"/>
              <a:gd name="connsiteX6" fmla="*/ 6103539 w 6194364"/>
              <a:gd name="connsiteY6" fmla="*/ 957761 h 5494506"/>
              <a:gd name="connsiteX7" fmla="*/ 5989239 w 6194364"/>
              <a:gd name="connsiteY7" fmla="*/ 2405561 h 5494506"/>
              <a:gd name="connsiteX8" fmla="*/ 4122339 w 6194364"/>
              <a:gd name="connsiteY8" fmla="*/ 3929561 h 5494506"/>
              <a:gd name="connsiteX9" fmla="*/ 3931839 w 6194364"/>
              <a:gd name="connsiteY9" fmla="*/ 5110661 h 5494506"/>
              <a:gd name="connsiteX10" fmla="*/ 3588939 w 6194364"/>
              <a:gd name="connsiteY10" fmla="*/ 5491661 h 5494506"/>
              <a:gd name="connsiteX11" fmla="*/ 121839 w 6194364"/>
              <a:gd name="connsiteY11" fmla="*/ 4958261 h 5494506"/>
              <a:gd name="connsiteX0" fmla="*/ 130781 w 6203306"/>
              <a:gd name="connsiteY0" fmla="*/ 4932053 h 5468298"/>
              <a:gd name="connsiteX1" fmla="*/ 778481 w 6203306"/>
              <a:gd name="connsiteY1" fmla="*/ 2912753 h 5468298"/>
              <a:gd name="connsiteX2" fmla="*/ 1235681 w 6203306"/>
              <a:gd name="connsiteY2" fmla="*/ 779153 h 5468298"/>
              <a:gd name="connsiteX3" fmla="*/ 2759681 w 6203306"/>
              <a:gd name="connsiteY3" fmla="*/ 93353 h 5468298"/>
              <a:gd name="connsiteX4" fmla="*/ 4169381 w 6203306"/>
              <a:gd name="connsiteY4" fmla="*/ 55253 h 5468298"/>
              <a:gd name="connsiteX5" fmla="*/ 5617181 w 6203306"/>
              <a:gd name="connsiteY5" fmla="*/ 550553 h 5468298"/>
              <a:gd name="connsiteX6" fmla="*/ 6112481 w 6203306"/>
              <a:gd name="connsiteY6" fmla="*/ 931553 h 5468298"/>
              <a:gd name="connsiteX7" fmla="*/ 5998181 w 6203306"/>
              <a:gd name="connsiteY7" fmla="*/ 2379353 h 5468298"/>
              <a:gd name="connsiteX8" fmla="*/ 4131281 w 6203306"/>
              <a:gd name="connsiteY8" fmla="*/ 3903353 h 5468298"/>
              <a:gd name="connsiteX9" fmla="*/ 3940781 w 6203306"/>
              <a:gd name="connsiteY9" fmla="*/ 5084453 h 5468298"/>
              <a:gd name="connsiteX10" fmla="*/ 3597881 w 6203306"/>
              <a:gd name="connsiteY10" fmla="*/ 5465453 h 5468298"/>
              <a:gd name="connsiteX11" fmla="*/ 130781 w 6203306"/>
              <a:gd name="connsiteY11" fmla="*/ 4932053 h 5468298"/>
              <a:gd name="connsiteX0" fmla="*/ 33471 w 6105996"/>
              <a:gd name="connsiteY0" fmla="*/ 4932053 h 5468298"/>
              <a:gd name="connsiteX1" fmla="*/ 1709871 w 6105996"/>
              <a:gd name="connsiteY1" fmla="*/ 2379353 h 5468298"/>
              <a:gd name="connsiteX2" fmla="*/ 1138371 w 6105996"/>
              <a:gd name="connsiteY2" fmla="*/ 779153 h 5468298"/>
              <a:gd name="connsiteX3" fmla="*/ 2662371 w 6105996"/>
              <a:gd name="connsiteY3" fmla="*/ 93353 h 5468298"/>
              <a:gd name="connsiteX4" fmla="*/ 4072071 w 6105996"/>
              <a:gd name="connsiteY4" fmla="*/ 55253 h 5468298"/>
              <a:gd name="connsiteX5" fmla="*/ 5519871 w 6105996"/>
              <a:gd name="connsiteY5" fmla="*/ 550553 h 5468298"/>
              <a:gd name="connsiteX6" fmla="*/ 6015171 w 6105996"/>
              <a:gd name="connsiteY6" fmla="*/ 931553 h 5468298"/>
              <a:gd name="connsiteX7" fmla="*/ 5900871 w 6105996"/>
              <a:gd name="connsiteY7" fmla="*/ 2379353 h 5468298"/>
              <a:gd name="connsiteX8" fmla="*/ 4033971 w 6105996"/>
              <a:gd name="connsiteY8" fmla="*/ 3903353 h 5468298"/>
              <a:gd name="connsiteX9" fmla="*/ 3843471 w 6105996"/>
              <a:gd name="connsiteY9" fmla="*/ 5084453 h 5468298"/>
              <a:gd name="connsiteX10" fmla="*/ 3500571 w 6105996"/>
              <a:gd name="connsiteY10" fmla="*/ 5465453 h 5468298"/>
              <a:gd name="connsiteX11" fmla="*/ 33471 w 6105996"/>
              <a:gd name="connsiteY11" fmla="*/ 4932053 h 5468298"/>
              <a:gd name="connsiteX0" fmla="*/ 34573 w 6030898"/>
              <a:gd name="connsiteY0" fmla="*/ 5122553 h 5495630"/>
              <a:gd name="connsiteX1" fmla="*/ 1634773 w 6030898"/>
              <a:gd name="connsiteY1" fmla="*/ 2379353 h 5495630"/>
              <a:gd name="connsiteX2" fmla="*/ 1063273 w 6030898"/>
              <a:gd name="connsiteY2" fmla="*/ 779153 h 5495630"/>
              <a:gd name="connsiteX3" fmla="*/ 2587273 w 6030898"/>
              <a:gd name="connsiteY3" fmla="*/ 93353 h 5495630"/>
              <a:gd name="connsiteX4" fmla="*/ 3996973 w 6030898"/>
              <a:gd name="connsiteY4" fmla="*/ 55253 h 5495630"/>
              <a:gd name="connsiteX5" fmla="*/ 5444773 w 6030898"/>
              <a:gd name="connsiteY5" fmla="*/ 550553 h 5495630"/>
              <a:gd name="connsiteX6" fmla="*/ 5940073 w 6030898"/>
              <a:gd name="connsiteY6" fmla="*/ 931553 h 5495630"/>
              <a:gd name="connsiteX7" fmla="*/ 5825773 w 6030898"/>
              <a:gd name="connsiteY7" fmla="*/ 2379353 h 5495630"/>
              <a:gd name="connsiteX8" fmla="*/ 3958873 w 6030898"/>
              <a:gd name="connsiteY8" fmla="*/ 3903353 h 5495630"/>
              <a:gd name="connsiteX9" fmla="*/ 3768373 w 6030898"/>
              <a:gd name="connsiteY9" fmla="*/ 5084453 h 5495630"/>
              <a:gd name="connsiteX10" fmla="*/ 3425473 w 6030898"/>
              <a:gd name="connsiteY10" fmla="*/ 5465453 h 5495630"/>
              <a:gd name="connsiteX11" fmla="*/ 34573 w 6030898"/>
              <a:gd name="connsiteY11" fmla="*/ 5122553 h 5495630"/>
              <a:gd name="connsiteX0" fmla="*/ 34573 w 5995901"/>
              <a:gd name="connsiteY0" fmla="*/ 5122553 h 5495630"/>
              <a:gd name="connsiteX1" fmla="*/ 1634773 w 5995901"/>
              <a:gd name="connsiteY1" fmla="*/ 2379353 h 5495630"/>
              <a:gd name="connsiteX2" fmla="*/ 1063273 w 5995901"/>
              <a:gd name="connsiteY2" fmla="*/ 779153 h 5495630"/>
              <a:gd name="connsiteX3" fmla="*/ 2587273 w 5995901"/>
              <a:gd name="connsiteY3" fmla="*/ 93353 h 5495630"/>
              <a:gd name="connsiteX4" fmla="*/ 3996973 w 5995901"/>
              <a:gd name="connsiteY4" fmla="*/ 55253 h 5495630"/>
              <a:gd name="connsiteX5" fmla="*/ 5444773 w 5995901"/>
              <a:gd name="connsiteY5" fmla="*/ 550553 h 5495630"/>
              <a:gd name="connsiteX6" fmla="*/ 5940073 w 5995901"/>
              <a:gd name="connsiteY6" fmla="*/ 931553 h 5495630"/>
              <a:gd name="connsiteX7" fmla="*/ 5825773 w 5995901"/>
              <a:gd name="connsiteY7" fmla="*/ 2379353 h 5495630"/>
              <a:gd name="connsiteX8" fmla="*/ 4530373 w 5995901"/>
              <a:gd name="connsiteY8" fmla="*/ 2531753 h 5495630"/>
              <a:gd name="connsiteX9" fmla="*/ 3768373 w 5995901"/>
              <a:gd name="connsiteY9" fmla="*/ 5084453 h 5495630"/>
              <a:gd name="connsiteX10" fmla="*/ 3425473 w 5995901"/>
              <a:gd name="connsiteY10" fmla="*/ 5465453 h 5495630"/>
              <a:gd name="connsiteX11" fmla="*/ 34573 w 5995901"/>
              <a:gd name="connsiteY11" fmla="*/ 5122553 h 5495630"/>
              <a:gd name="connsiteX0" fmla="*/ 34573 w 5940655"/>
              <a:gd name="connsiteY0" fmla="*/ 5122553 h 5495630"/>
              <a:gd name="connsiteX1" fmla="*/ 1634773 w 5940655"/>
              <a:gd name="connsiteY1" fmla="*/ 2379353 h 5495630"/>
              <a:gd name="connsiteX2" fmla="*/ 1063273 w 5940655"/>
              <a:gd name="connsiteY2" fmla="*/ 779153 h 5495630"/>
              <a:gd name="connsiteX3" fmla="*/ 2587273 w 5940655"/>
              <a:gd name="connsiteY3" fmla="*/ 93353 h 5495630"/>
              <a:gd name="connsiteX4" fmla="*/ 3996973 w 5940655"/>
              <a:gd name="connsiteY4" fmla="*/ 55253 h 5495630"/>
              <a:gd name="connsiteX5" fmla="*/ 5444773 w 5940655"/>
              <a:gd name="connsiteY5" fmla="*/ 550553 h 5495630"/>
              <a:gd name="connsiteX6" fmla="*/ 5940073 w 5940655"/>
              <a:gd name="connsiteY6" fmla="*/ 931553 h 5495630"/>
              <a:gd name="connsiteX7" fmla="*/ 5520973 w 5940655"/>
              <a:gd name="connsiteY7" fmla="*/ 1807853 h 5495630"/>
              <a:gd name="connsiteX8" fmla="*/ 4530373 w 5940655"/>
              <a:gd name="connsiteY8" fmla="*/ 2531753 h 5495630"/>
              <a:gd name="connsiteX9" fmla="*/ 3768373 w 5940655"/>
              <a:gd name="connsiteY9" fmla="*/ 5084453 h 5495630"/>
              <a:gd name="connsiteX10" fmla="*/ 3425473 w 5940655"/>
              <a:gd name="connsiteY10" fmla="*/ 5465453 h 5495630"/>
              <a:gd name="connsiteX11" fmla="*/ 34573 w 5940655"/>
              <a:gd name="connsiteY11" fmla="*/ 5122553 h 5495630"/>
              <a:gd name="connsiteX0" fmla="*/ 34573 w 5978880"/>
              <a:gd name="connsiteY0" fmla="*/ 5122553 h 5495630"/>
              <a:gd name="connsiteX1" fmla="*/ 1634773 w 5978880"/>
              <a:gd name="connsiteY1" fmla="*/ 2379353 h 5495630"/>
              <a:gd name="connsiteX2" fmla="*/ 1063273 w 5978880"/>
              <a:gd name="connsiteY2" fmla="*/ 779153 h 5495630"/>
              <a:gd name="connsiteX3" fmla="*/ 2587273 w 5978880"/>
              <a:gd name="connsiteY3" fmla="*/ 93353 h 5495630"/>
              <a:gd name="connsiteX4" fmla="*/ 3996973 w 5978880"/>
              <a:gd name="connsiteY4" fmla="*/ 55253 h 5495630"/>
              <a:gd name="connsiteX5" fmla="*/ 5444773 w 5978880"/>
              <a:gd name="connsiteY5" fmla="*/ 550553 h 5495630"/>
              <a:gd name="connsiteX6" fmla="*/ 5940073 w 5978880"/>
              <a:gd name="connsiteY6" fmla="*/ 931553 h 5495630"/>
              <a:gd name="connsiteX7" fmla="*/ 4530373 w 5978880"/>
              <a:gd name="connsiteY7" fmla="*/ 2531753 h 5495630"/>
              <a:gd name="connsiteX8" fmla="*/ 3768373 w 5978880"/>
              <a:gd name="connsiteY8" fmla="*/ 5084453 h 5495630"/>
              <a:gd name="connsiteX9" fmla="*/ 3425473 w 5978880"/>
              <a:gd name="connsiteY9" fmla="*/ 5465453 h 5495630"/>
              <a:gd name="connsiteX10" fmla="*/ 34573 w 5978880"/>
              <a:gd name="connsiteY10" fmla="*/ 5122553 h 5495630"/>
              <a:gd name="connsiteX0" fmla="*/ 34573 w 5940073"/>
              <a:gd name="connsiteY0" fmla="*/ 5149052 h 5522129"/>
              <a:gd name="connsiteX1" fmla="*/ 1634773 w 5940073"/>
              <a:gd name="connsiteY1" fmla="*/ 2405852 h 5522129"/>
              <a:gd name="connsiteX2" fmla="*/ 1063273 w 5940073"/>
              <a:gd name="connsiteY2" fmla="*/ 805652 h 5522129"/>
              <a:gd name="connsiteX3" fmla="*/ 2587273 w 5940073"/>
              <a:gd name="connsiteY3" fmla="*/ 119852 h 5522129"/>
              <a:gd name="connsiteX4" fmla="*/ 3996973 w 5940073"/>
              <a:gd name="connsiteY4" fmla="*/ 81752 h 5522129"/>
              <a:gd name="connsiteX5" fmla="*/ 5940073 w 5940073"/>
              <a:gd name="connsiteY5" fmla="*/ 958052 h 5522129"/>
              <a:gd name="connsiteX6" fmla="*/ 4530373 w 5940073"/>
              <a:gd name="connsiteY6" fmla="*/ 2558252 h 5522129"/>
              <a:gd name="connsiteX7" fmla="*/ 3768373 w 5940073"/>
              <a:gd name="connsiteY7" fmla="*/ 5110952 h 5522129"/>
              <a:gd name="connsiteX8" fmla="*/ 3425473 w 5940073"/>
              <a:gd name="connsiteY8" fmla="*/ 5491952 h 5522129"/>
              <a:gd name="connsiteX9" fmla="*/ 34573 w 5940073"/>
              <a:gd name="connsiteY9" fmla="*/ 5149052 h 5522129"/>
              <a:gd name="connsiteX0" fmla="*/ 34573 w 5863873"/>
              <a:gd name="connsiteY0" fmla="*/ 5194924 h 5568001"/>
              <a:gd name="connsiteX1" fmla="*/ 1634773 w 5863873"/>
              <a:gd name="connsiteY1" fmla="*/ 2451724 h 5568001"/>
              <a:gd name="connsiteX2" fmla="*/ 1063273 w 5863873"/>
              <a:gd name="connsiteY2" fmla="*/ 851524 h 5568001"/>
              <a:gd name="connsiteX3" fmla="*/ 2587273 w 5863873"/>
              <a:gd name="connsiteY3" fmla="*/ 165724 h 5568001"/>
              <a:gd name="connsiteX4" fmla="*/ 3996973 w 5863873"/>
              <a:gd name="connsiteY4" fmla="*/ 127624 h 5568001"/>
              <a:gd name="connsiteX5" fmla="*/ 5863873 w 5863873"/>
              <a:gd name="connsiteY5" fmla="*/ 203824 h 5568001"/>
              <a:gd name="connsiteX6" fmla="*/ 4530373 w 5863873"/>
              <a:gd name="connsiteY6" fmla="*/ 2604124 h 5568001"/>
              <a:gd name="connsiteX7" fmla="*/ 3768373 w 5863873"/>
              <a:gd name="connsiteY7" fmla="*/ 5156824 h 5568001"/>
              <a:gd name="connsiteX8" fmla="*/ 3425473 w 5863873"/>
              <a:gd name="connsiteY8" fmla="*/ 5537824 h 5568001"/>
              <a:gd name="connsiteX9" fmla="*/ 34573 w 5863873"/>
              <a:gd name="connsiteY9" fmla="*/ 5194924 h 5568001"/>
              <a:gd name="connsiteX0" fmla="*/ 34573 w 5864062"/>
              <a:gd name="connsiteY0" fmla="*/ 5183785 h 5556862"/>
              <a:gd name="connsiteX1" fmla="*/ 1634773 w 5864062"/>
              <a:gd name="connsiteY1" fmla="*/ 2440585 h 5556862"/>
              <a:gd name="connsiteX2" fmla="*/ 1063273 w 5864062"/>
              <a:gd name="connsiteY2" fmla="*/ 840385 h 5556862"/>
              <a:gd name="connsiteX3" fmla="*/ 2587273 w 5864062"/>
              <a:gd name="connsiteY3" fmla="*/ 154585 h 5556862"/>
              <a:gd name="connsiteX4" fmla="*/ 3996973 w 5864062"/>
              <a:gd name="connsiteY4" fmla="*/ 116485 h 5556862"/>
              <a:gd name="connsiteX5" fmla="*/ 5863873 w 5864062"/>
              <a:gd name="connsiteY5" fmla="*/ 192685 h 5556862"/>
              <a:gd name="connsiteX6" fmla="*/ 4111273 w 5864062"/>
              <a:gd name="connsiteY6" fmla="*/ 2440585 h 5556862"/>
              <a:gd name="connsiteX7" fmla="*/ 3768373 w 5864062"/>
              <a:gd name="connsiteY7" fmla="*/ 5145685 h 5556862"/>
              <a:gd name="connsiteX8" fmla="*/ 3425473 w 5864062"/>
              <a:gd name="connsiteY8" fmla="*/ 5526685 h 5556862"/>
              <a:gd name="connsiteX9" fmla="*/ 34573 w 5864062"/>
              <a:gd name="connsiteY9" fmla="*/ 5183785 h 5556862"/>
              <a:gd name="connsiteX0" fmla="*/ 34573 w 5864001"/>
              <a:gd name="connsiteY0" fmla="*/ 5183785 h 5556862"/>
              <a:gd name="connsiteX1" fmla="*/ 1634773 w 5864001"/>
              <a:gd name="connsiteY1" fmla="*/ 2440585 h 5556862"/>
              <a:gd name="connsiteX2" fmla="*/ 1063273 w 5864001"/>
              <a:gd name="connsiteY2" fmla="*/ 840385 h 5556862"/>
              <a:gd name="connsiteX3" fmla="*/ 2587273 w 5864001"/>
              <a:gd name="connsiteY3" fmla="*/ 154585 h 5556862"/>
              <a:gd name="connsiteX4" fmla="*/ 3996973 w 5864001"/>
              <a:gd name="connsiteY4" fmla="*/ 116485 h 5556862"/>
              <a:gd name="connsiteX5" fmla="*/ 5863873 w 5864001"/>
              <a:gd name="connsiteY5" fmla="*/ 192685 h 5556862"/>
              <a:gd name="connsiteX6" fmla="*/ 4111273 w 5864001"/>
              <a:gd name="connsiteY6" fmla="*/ 2440585 h 5556862"/>
              <a:gd name="connsiteX7" fmla="*/ 3768373 w 5864001"/>
              <a:gd name="connsiteY7" fmla="*/ 5145685 h 5556862"/>
              <a:gd name="connsiteX8" fmla="*/ 3425473 w 5864001"/>
              <a:gd name="connsiteY8" fmla="*/ 5526685 h 5556862"/>
              <a:gd name="connsiteX9" fmla="*/ 34573 w 5864001"/>
              <a:gd name="connsiteY9" fmla="*/ 5183785 h 5556862"/>
              <a:gd name="connsiteX0" fmla="*/ 34573 w 5864001"/>
              <a:gd name="connsiteY0" fmla="*/ 5225646 h 5598723"/>
              <a:gd name="connsiteX1" fmla="*/ 1634773 w 5864001"/>
              <a:gd name="connsiteY1" fmla="*/ 2482446 h 5598723"/>
              <a:gd name="connsiteX2" fmla="*/ 1063273 w 5864001"/>
              <a:gd name="connsiteY2" fmla="*/ 882246 h 5598723"/>
              <a:gd name="connsiteX3" fmla="*/ 2587273 w 5864001"/>
              <a:gd name="connsiteY3" fmla="*/ 196446 h 5598723"/>
              <a:gd name="connsiteX4" fmla="*/ 3996973 w 5864001"/>
              <a:gd name="connsiteY4" fmla="*/ 158346 h 5598723"/>
              <a:gd name="connsiteX5" fmla="*/ 5863873 w 5864001"/>
              <a:gd name="connsiteY5" fmla="*/ 234546 h 5598723"/>
              <a:gd name="connsiteX6" fmla="*/ 4111273 w 5864001"/>
              <a:gd name="connsiteY6" fmla="*/ 3053946 h 5598723"/>
              <a:gd name="connsiteX7" fmla="*/ 3768373 w 5864001"/>
              <a:gd name="connsiteY7" fmla="*/ 5187546 h 5598723"/>
              <a:gd name="connsiteX8" fmla="*/ 3425473 w 5864001"/>
              <a:gd name="connsiteY8" fmla="*/ 5568546 h 5598723"/>
              <a:gd name="connsiteX9" fmla="*/ 34573 w 5864001"/>
              <a:gd name="connsiteY9" fmla="*/ 5225646 h 5598723"/>
              <a:gd name="connsiteX0" fmla="*/ 25305 w 5854733"/>
              <a:gd name="connsiteY0" fmla="*/ 5225646 h 5598723"/>
              <a:gd name="connsiteX1" fmla="*/ 1625505 w 5854733"/>
              <a:gd name="connsiteY1" fmla="*/ 2482446 h 5598723"/>
              <a:gd name="connsiteX2" fmla="*/ 1054005 w 5854733"/>
              <a:gd name="connsiteY2" fmla="*/ 882246 h 5598723"/>
              <a:gd name="connsiteX3" fmla="*/ 2578005 w 5854733"/>
              <a:gd name="connsiteY3" fmla="*/ 196446 h 5598723"/>
              <a:gd name="connsiteX4" fmla="*/ 3987705 w 5854733"/>
              <a:gd name="connsiteY4" fmla="*/ 158346 h 5598723"/>
              <a:gd name="connsiteX5" fmla="*/ 5854605 w 5854733"/>
              <a:gd name="connsiteY5" fmla="*/ 234546 h 5598723"/>
              <a:gd name="connsiteX6" fmla="*/ 4102005 w 5854733"/>
              <a:gd name="connsiteY6" fmla="*/ 3053946 h 5598723"/>
              <a:gd name="connsiteX7" fmla="*/ 3759105 w 5854733"/>
              <a:gd name="connsiteY7" fmla="*/ 5187546 h 5598723"/>
              <a:gd name="connsiteX8" fmla="*/ 3416205 w 5854733"/>
              <a:gd name="connsiteY8" fmla="*/ 5568546 h 5598723"/>
              <a:gd name="connsiteX9" fmla="*/ 25305 w 5854733"/>
              <a:gd name="connsiteY9" fmla="*/ 5225646 h 5598723"/>
              <a:gd name="connsiteX0" fmla="*/ 50793 w 5880221"/>
              <a:gd name="connsiteY0" fmla="*/ 5225646 h 5598723"/>
              <a:gd name="connsiteX1" fmla="*/ 1650993 w 5880221"/>
              <a:gd name="connsiteY1" fmla="*/ 2482446 h 5598723"/>
              <a:gd name="connsiteX2" fmla="*/ 1079493 w 5880221"/>
              <a:gd name="connsiteY2" fmla="*/ 882246 h 5598723"/>
              <a:gd name="connsiteX3" fmla="*/ 2603493 w 5880221"/>
              <a:gd name="connsiteY3" fmla="*/ 196446 h 5598723"/>
              <a:gd name="connsiteX4" fmla="*/ 4013193 w 5880221"/>
              <a:gd name="connsiteY4" fmla="*/ 158346 h 5598723"/>
              <a:gd name="connsiteX5" fmla="*/ 5880093 w 5880221"/>
              <a:gd name="connsiteY5" fmla="*/ 234546 h 5598723"/>
              <a:gd name="connsiteX6" fmla="*/ 4127493 w 5880221"/>
              <a:gd name="connsiteY6" fmla="*/ 3053946 h 5598723"/>
              <a:gd name="connsiteX7" fmla="*/ 3784593 w 5880221"/>
              <a:gd name="connsiteY7" fmla="*/ 5187546 h 5598723"/>
              <a:gd name="connsiteX8" fmla="*/ 3441693 w 5880221"/>
              <a:gd name="connsiteY8" fmla="*/ 5568546 h 5598723"/>
              <a:gd name="connsiteX9" fmla="*/ 50793 w 5880221"/>
              <a:gd name="connsiteY9" fmla="*/ 5225646 h 559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0221" h="5598723">
                <a:moveTo>
                  <a:pt x="50793" y="5225646"/>
                </a:moveTo>
                <a:cubicBezTo>
                  <a:pt x="-247657" y="4711296"/>
                  <a:pt x="831843" y="3053946"/>
                  <a:pt x="1650993" y="2482446"/>
                </a:cubicBezTo>
                <a:cubicBezTo>
                  <a:pt x="2470143" y="1910946"/>
                  <a:pt x="920743" y="1263246"/>
                  <a:pt x="1079493" y="882246"/>
                </a:cubicBezTo>
                <a:cubicBezTo>
                  <a:pt x="1238243" y="501246"/>
                  <a:pt x="2114543" y="317096"/>
                  <a:pt x="2603493" y="196446"/>
                </a:cubicBezTo>
                <a:cubicBezTo>
                  <a:pt x="3092443" y="75796"/>
                  <a:pt x="3467093" y="151996"/>
                  <a:pt x="4013193" y="158346"/>
                </a:cubicBezTo>
                <a:cubicBezTo>
                  <a:pt x="4559293" y="164696"/>
                  <a:pt x="5861043" y="-248054"/>
                  <a:pt x="5880093" y="234546"/>
                </a:cubicBezTo>
                <a:cubicBezTo>
                  <a:pt x="5899143" y="717146"/>
                  <a:pt x="3790943" y="2037946"/>
                  <a:pt x="4127493" y="3053946"/>
                </a:cubicBezTo>
                <a:cubicBezTo>
                  <a:pt x="4464043" y="4069946"/>
                  <a:pt x="3873493" y="4927196"/>
                  <a:pt x="3784593" y="5187546"/>
                </a:cubicBezTo>
                <a:cubicBezTo>
                  <a:pt x="3695693" y="5447896"/>
                  <a:pt x="4063993" y="5562196"/>
                  <a:pt x="3441693" y="5568546"/>
                </a:cubicBezTo>
                <a:cubicBezTo>
                  <a:pt x="2819393" y="5574896"/>
                  <a:pt x="349243" y="5739996"/>
                  <a:pt x="50793" y="5225646"/>
                </a:cubicBezTo>
                <a:close/>
              </a:path>
            </a:pathLst>
          </a:cu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Rectangle 1"/>
          <p:cNvSpPr/>
          <p:nvPr/>
        </p:nvSpPr>
        <p:spPr>
          <a:xfrm>
            <a:off x="8246832" y="1974850"/>
            <a:ext cx="15280942" cy="4487382"/>
          </a:xfrm>
          <a:prstGeom prst="rect">
            <a:avLst/>
          </a:prstGeom>
        </p:spPr>
        <p:txBody>
          <a:bodyPr wrap="square">
            <a:spAutoFit/>
          </a:bodyPr>
          <a:lstStyle/>
          <a:p>
            <a:pPr algn="ctr"/>
            <a:r>
              <a:rPr lang="en-US" sz="6000" b="1" u="none" dirty="0">
                <a:solidFill>
                  <a:prstClr val="black"/>
                </a:solidFill>
                <a:latin typeface="Calibri"/>
              </a:rPr>
              <a:t>NOVEL DESIGN OF A CATALYTIC HEAT </a:t>
            </a:r>
            <a:r>
              <a:rPr lang="en-US" sz="6000" b="1" u="none" dirty="0" smtClean="0">
                <a:solidFill>
                  <a:prstClr val="black"/>
                </a:solidFill>
                <a:latin typeface="Calibri"/>
              </a:rPr>
              <a:t>EXCHANGER FOR </a:t>
            </a:r>
            <a:r>
              <a:rPr lang="en-US" sz="6000" b="1" u="none" dirty="0">
                <a:solidFill>
                  <a:prstClr val="black"/>
                </a:solidFill>
                <a:latin typeface="Calibri"/>
              </a:rPr>
              <a:t>RESIDENTIAL AND INDUSTRIAL WATER HEATING</a:t>
            </a:r>
          </a:p>
          <a:p>
            <a:pPr algn="ctr"/>
            <a:r>
              <a:rPr lang="en-US" sz="4400" b="1" u="none" dirty="0" smtClean="0">
                <a:latin typeface="Arial"/>
                <a:cs typeface="Arial"/>
              </a:rPr>
              <a:t>Jos</a:t>
            </a:r>
            <a:r>
              <a:rPr lang="pt-PT" sz="4400" b="1" u="none" dirty="0" smtClean="0">
                <a:latin typeface="Arial"/>
                <a:cs typeface="Arial"/>
              </a:rPr>
              <a:t>é Rodrigues</a:t>
            </a:r>
            <a:r>
              <a:rPr lang="en-US" sz="4400" b="1" u="none" dirty="0" smtClean="0">
                <a:latin typeface="Arial"/>
                <a:cs typeface="Arial"/>
              </a:rPr>
              <a:t>, Edgar </a:t>
            </a:r>
            <a:r>
              <a:rPr lang="en-US" sz="4400" b="1" u="none" dirty="0" err="1" smtClean="0">
                <a:latin typeface="Arial"/>
                <a:cs typeface="Arial"/>
              </a:rPr>
              <a:t>Fernandes</a:t>
            </a:r>
            <a:endParaRPr lang="en-US" sz="4400" b="1" u="none" dirty="0">
              <a:latin typeface="Arial"/>
              <a:cs typeface="Arial"/>
            </a:endParaRPr>
          </a:p>
          <a:p>
            <a:pPr algn="ctr"/>
            <a:r>
              <a:rPr lang="en-US" sz="4400" b="1" u="none" dirty="0" smtClean="0">
                <a:latin typeface="Arial"/>
                <a:cs typeface="Arial"/>
              </a:rPr>
              <a:t>IN+ </a:t>
            </a:r>
            <a:r>
              <a:rPr lang="en-US" sz="4400" b="1" u="none" dirty="0">
                <a:latin typeface="Arial"/>
                <a:cs typeface="Arial"/>
              </a:rPr>
              <a:t>/ IST / </a:t>
            </a:r>
            <a:r>
              <a:rPr lang="en-US" sz="4400" b="1" u="none" dirty="0" err="1">
                <a:latin typeface="Arial"/>
                <a:cs typeface="Arial"/>
              </a:rPr>
              <a:t>LARSyS</a:t>
            </a:r>
            <a:endParaRPr lang="en-US" sz="4400" b="1" u="none" dirty="0">
              <a:latin typeface="Arial"/>
              <a:cs typeface="Arial"/>
            </a:endParaRPr>
          </a:p>
        </p:txBody>
      </p:sp>
      <p:pic>
        <p:nvPicPr>
          <p:cNvPr id="161" name="Picture 4" descr="http://i277.photobucket.com/albums/kk58/Caesar_Mikey/Showerhea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9223" y="8617270"/>
            <a:ext cx="2962275" cy="3057526"/>
          </a:xfrm>
          <a:prstGeom prst="rect">
            <a:avLst/>
          </a:prstGeom>
          <a:noFill/>
          <a:extLst>
            <a:ext uri="{909E8E84-426E-40DD-AFC4-6F175D3DCCD1}">
              <a14:hiddenFill xmlns:a14="http://schemas.microsoft.com/office/drawing/2010/main">
                <a:solidFill>
                  <a:srgbClr val="FFFFFF"/>
                </a:solidFill>
              </a14:hiddenFill>
            </a:ext>
          </a:extLst>
        </p:spPr>
      </p:pic>
      <p:sp>
        <p:nvSpPr>
          <p:cNvPr id="162" name="Freeform 161"/>
          <p:cNvSpPr/>
          <p:nvPr/>
        </p:nvSpPr>
        <p:spPr>
          <a:xfrm rot="1549532">
            <a:off x="12776072" y="8886503"/>
            <a:ext cx="1821694" cy="5000137"/>
          </a:xfrm>
          <a:custGeom>
            <a:avLst/>
            <a:gdLst>
              <a:gd name="connsiteX0" fmla="*/ 0 w 1557236"/>
              <a:gd name="connsiteY0" fmla="*/ 0 h 3648075"/>
              <a:gd name="connsiteX1" fmla="*/ 1552575 w 1557236"/>
              <a:gd name="connsiteY1" fmla="*/ 552450 h 3648075"/>
              <a:gd name="connsiteX2" fmla="*/ 495300 w 1557236"/>
              <a:gd name="connsiteY2" fmla="*/ 2162175 h 3648075"/>
              <a:gd name="connsiteX3" fmla="*/ 952500 w 1557236"/>
              <a:gd name="connsiteY3" fmla="*/ 3648075 h 3648075"/>
              <a:gd name="connsiteX0" fmla="*/ 0 w 1557236"/>
              <a:gd name="connsiteY0" fmla="*/ 5850 h 3653925"/>
              <a:gd name="connsiteX1" fmla="*/ 1552575 w 1557236"/>
              <a:gd name="connsiteY1" fmla="*/ 558300 h 3653925"/>
              <a:gd name="connsiteX2" fmla="*/ 495300 w 1557236"/>
              <a:gd name="connsiteY2" fmla="*/ 2168025 h 3653925"/>
              <a:gd name="connsiteX3" fmla="*/ 952500 w 1557236"/>
              <a:gd name="connsiteY3" fmla="*/ 3653925 h 3653925"/>
              <a:gd name="connsiteX0" fmla="*/ 0 w 1557236"/>
              <a:gd name="connsiteY0" fmla="*/ 0 h 3648075"/>
              <a:gd name="connsiteX1" fmla="*/ 1552575 w 1557236"/>
              <a:gd name="connsiteY1" fmla="*/ 552450 h 3648075"/>
              <a:gd name="connsiteX2" fmla="*/ 495300 w 1557236"/>
              <a:gd name="connsiteY2" fmla="*/ 2162175 h 3648075"/>
              <a:gd name="connsiteX3" fmla="*/ 952500 w 1557236"/>
              <a:gd name="connsiteY3" fmla="*/ 3648075 h 3648075"/>
              <a:gd name="connsiteX0" fmla="*/ 0 w 1405448"/>
              <a:gd name="connsiteY0" fmla="*/ 0 h 3648075"/>
              <a:gd name="connsiteX1" fmla="*/ 1400175 w 1405448"/>
              <a:gd name="connsiteY1" fmla="*/ 904875 h 3648075"/>
              <a:gd name="connsiteX2" fmla="*/ 495300 w 1405448"/>
              <a:gd name="connsiteY2" fmla="*/ 2162175 h 3648075"/>
              <a:gd name="connsiteX3" fmla="*/ 952500 w 1405448"/>
              <a:gd name="connsiteY3" fmla="*/ 3648075 h 3648075"/>
              <a:gd name="connsiteX0" fmla="*/ 0 w 1400721"/>
              <a:gd name="connsiteY0" fmla="*/ 0 h 3648075"/>
              <a:gd name="connsiteX1" fmla="*/ 1400175 w 1400721"/>
              <a:gd name="connsiteY1" fmla="*/ 904875 h 3648075"/>
              <a:gd name="connsiteX2" fmla="*/ 495300 w 1400721"/>
              <a:gd name="connsiteY2" fmla="*/ 2162175 h 3648075"/>
              <a:gd name="connsiteX3" fmla="*/ 952500 w 1400721"/>
              <a:gd name="connsiteY3" fmla="*/ 3648075 h 3648075"/>
              <a:gd name="connsiteX0" fmla="*/ 0 w 1402824"/>
              <a:gd name="connsiteY0" fmla="*/ 0 h 3648075"/>
              <a:gd name="connsiteX1" fmla="*/ 1400175 w 1402824"/>
              <a:gd name="connsiteY1" fmla="*/ 904875 h 3648075"/>
              <a:gd name="connsiteX2" fmla="*/ 495300 w 1402824"/>
              <a:gd name="connsiteY2" fmla="*/ 2162175 h 3648075"/>
              <a:gd name="connsiteX3" fmla="*/ 952500 w 1402824"/>
              <a:gd name="connsiteY3" fmla="*/ 3648075 h 3648075"/>
              <a:gd name="connsiteX0" fmla="*/ 0 w 1402824"/>
              <a:gd name="connsiteY0" fmla="*/ 0 h 3648075"/>
              <a:gd name="connsiteX1" fmla="*/ 1400175 w 1402824"/>
              <a:gd name="connsiteY1" fmla="*/ 904875 h 3648075"/>
              <a:gd name="connsiteX2" fmla="*/ 495300 w 1402824"/>
              <a:gd name="connsiteY2" fmla="*/ 2162175 h 3648075"/>
              <a:gd name="connsiteX3" fmla="*/ 778328 w 1402824"/>
              <a:gd name="connsiteY3" fmla="*/ 3349625 h 3648075"/>
              <a:gd name="connsiteX4" fmla="*/ 952500 w 1402824"/>
              <a:gd name="connsiteY4" fmla="*/ 3648075 h 3648075"/>
              <a:gd name="connsiteX0" fmla="*/ 0 w 1402824"/>
              <a:gd name="connsiteY0" fmla="*/ 0 h 5400675"/>
              <a:gd name="connsiteX1" fmla="*/ 1400175 w 1402824"/>
              <a:gd name="connsiteY1" fmla="*/ 904875 h 5400675"/>
              <a:gd name="connsiteX2" fmla="*/ 495300 w 1402824"/>
              <a:gd name="connsiteY2" fmla="*/ 2162175 h 5400675"/>
              <a:gd name="connsiteX3" fmla="*/ 778328 w 1402824"/>
              <a:gd name="connsiteY3" fmla="*/ 3349625 h 5400675"/>
              <a:gd name="connsiteX4" fmla="*/ 1244600 w 1402824"/>
              <a:gd name="connsiteY4" fmla="*/ 5400675 h 5400675"/>
              <a:gd name="connsiteX0" fmla="*/ 0 w 1402824"/>
              <a:gd name="connsiteY0" fmla="*/ 0 h 5400675"/>
              <a:gd name="connsiteX1" fmla="*/ 1400175 w 1402824"/>
              <a:gd name="connsiteY1" fmla="*/ 904875 h 5400675"/>
              <a:gd name="connsiteX2" fmla="*/ 495300 w 1402824"/>
              <a:gd name="connsiteY2" fmla="*/ 2162175 h 5400675"/>
              <a:gd name="connsiteX3" fmla="*/ 1045028 w 1402824"/>
              <a:gd name="connsiteY3" fmla="*/ 3768725 h 5400675"/>
              <a:gd name="connsiteX4" fmla="*/ 1244600 w 1402824"/>
              <a:gd name="connsiteY4" fmla="*/ 5400675 h 5400675"/>
              <a:gd name="connsiteX0" fmla="*/ 0 w 1402824"/>
              <a:gd name="connsiteY0" fmla="*/ 0 h 5400675"/>
              <a:gd name="connsiteX1" fmla="*/ 1400175 w 1402824"/>
              <a:gd name="connsiteY1" fmla="*/ 904875 h 5400675"/>
              <a:gd name="connsiteX2" fmla="*/ 495300 w 1402824"/>
              <a:gd name="connsiteY2" fmla="*/ 2162175 h 5400675"/>
              <a:gd name="connsiteX3" fmla="*/ 1045028 w 1402824"/>
              <a:gd name="connsiteY3" fmla="*/ 3768725 h 5400675"/>
              <a:gd name="connsiteX4" fmla="*/ 1244600 w 1402824"/>
              <a:gd name="connsiteY4" fmla="*/ 5400675 h 5400675"/>
              <a:gd name="connsiteX0" fmla="*/ 0 w 1402824"/>
              <a:gd name="connsiteY0" fmla="*/ 0 h 5400675"/>
              <a:gd name="connsiteX1" fmla="*/ 1400175 w 1402824"/>
              <a:gd name="connsiteY1" fmla="*/ 904875 h 5400675"/>
              <a:gd name="connsiteX2" fmla="*/ 495300 w 1402824"/>
              <a:gd name="connsiteY2" fmla="*/ 2162175 h 5400675"/>
              <a:gd name="connsiteX3" fmla="*/ 1045028 w 1402824"/>
              <a:gd name="connsiteY3" fmla="*/ 3768725 h 5400675"/>
              <a:gd name="connsiteX4" fmla="*/ 1244600 w 1402824"/>
              <a:gd name="connsiteY4" fmla="*/ 5400675 h 5400675"/>
              <a:gd name="connsiteX0" fmla="*/ 0 w 1402824"/>
              <a:gd name="connsiteY0" fmla="*/ 0 h 5400675"/>
              <a:gd name="connsiteX1" fmla="*/ 1400175 w 1402824"/>
              <a:gd name="connsiteY1" fmla="*/ 904875 h 5400675"/>
              <a:gd name="connsiteX2" fmla="*/ 495300 w 1402824"/>
              <a:gd name="connsiteY2" fmla="*/ 2162175 h 5400675"/>
              <a:gd name="connsiteX3" fmla="*/ 1045028 w 1402824"/>
              <a:gd name="connsiteY3" fmla="*/ 3768725 h 5400675"/>
              <a:gd name="connsiteX4" fmla="*/ 1244600 w 1402824"/>
              <a:gd name="connsiteY4" fmla="*/ 5400675 h 5400675"/>
              <a:gd name="connsiteX0" fmla="*/ 0 w 1402824"/>
              <a:gd name="connsiteY0" fmla="*/ 0 h 5070475"/>
              <a:gd name="connsiteX1" fmla="*/ 1400175 w 1402824"/>
              <a:gd name="connsiteY1" fmla="*/ 904875 h 5070475"/>
              <a:gd name="connsiteX2" fmla="*/ 495300 w 1402824"/>
              <a:gd name="connsiteY2" fmla="*/ 2162175 h 5070475"/>
              <a:gd name="connsiteX3" fmla="*/ 1045028 w 1402824"/>
              <a:gd name="connsiteY3" fmla="*/ 3768725 h 5070475"/>
              <a:gd name="connsiteX4" fmla="*/ 1143000 w 1402824"/>
              <a:gd name="connsiteY4" fmla="*/ 5070475 h 5070475"/>
              <a:gd name="connsiteX0" fmla="*/ 0 w 1402824"/>
              <a:gd name="connsiteY0" fmla="*/ 0 h 5070475"/>
              <a:gd name="connsiteX1" fmla="*/ 1400175 w 1402824"/>
              <a:gd name="connsiteY1" fmla="*/ 904875 h 5070475"/>
              <a:gd name="connsiteX2" fmla="*/ 495300 w 1402824"/>
              <a:gd name="connsiteY2" fmla="*/ 2162175 h 5070475"/>
              <a:gd name="connsiteX3" fmla="*/ 1045028 w 1402824"/>
              <a:gd name="connsiteY3" fmla="*/ 3768725 h 5070475"/>
              <a:gd name="connsiteX4" fmla="*/ 1143000 w 1402824"/>
              <a:gd name="connsiteY4" fmla="*/ 5070475 h 5070475"/>
              <a:gd name="connsiteX0" fmla="*/ 0 w 1774203"/>
              <a:gd name="connsiteY0" fmla="*/ 0 h 4904719"/>
              <a:gd name="connsiteX1" fmla="*/ 1760160 w 1774203"/>
              <a:gd name="connsiteY1" fmla="*/ 739119 h 4904719"/>
              <a:gd name="connsiteX2" fmla="*/ 855285 w 1774203"/>
              <a:gd name="connsiteY2" fmla="*/ 1996419 h 4904719"/>
              <a:gd name="connsiteX3" fmla="*/ 1405013 w 1774203"/>
              <a:gd name="connsiteY3" fmla="*/ 3602969 h 4904719"/>
              <a:gd name="connsiteX4" fmla="*/ 1502985 w 1774203"/>
              <a:gd name="connsiteY4" fmla="*/ 4904719 h 4904719"/>
              <a:gd name="connsiteX0" fmla="*/ 0 w 1774203"/>
              <a:gd name="connsiteY0" fmla="*/ 181496 h 5086215"/>
              <a:gd name="connsiteX1" fmla="*/ 1760160 w 1774203"/>
              <a:gd name="connsiteY1" fmla="*/ 920615 h 5086215"/>
              <a:gd name="connsiteX2" fmla="*/ 855285 w 1774203"/>
              <a:gd name="connsiteY2" fmla="*/ 2177915 h 5086215"/>
              <a:gd name="connsiteX3" fmla="*/ 1405013 w 1774203"/>
              <a:gd name="connsiteY3" fmla="*/ 3784465 h 5086215"/>
              <a:gd name="connsiteX4" fmla="*/ 1502985 w 1774203"/>
              <a:gd name="connsiteY4" fmla="*/ 5086215 h 5086215"/>
              <a:gd name="connsiteX0" fmla="*/ 0 w 1834359"/>
              <a:gd name="connsiteY0" fmla="*/ 185436 h 5053420"/>
              <a:gd name="connsiteX1" fmla="*/ 1818571 w 1834359"/>
              <a:gd name="connsiteY1" fmla="*/ 887820 h 5053420"/>
              <a:gd name="connsiteX2" fmla="*/ 913696 w 1834359"/>
              <a:gd name="connsiteY2" fmla="*/ 2145120 h 5053420"/>
              <a:gd name="connsiteX3" fmla="*/ 1463424 w 1834359"/>
              <a:gd name="connsiteY3" fmla="*/ 3751670 h 5053420"/>
              <a:gd name="connsiteX4" fmla="*/ 1561396 w 1834359"/>
              <a:gd name="connsiteY4" fmla="*/ 5053420 h 5053420"/>
              <a:gd name="connsiteX0" fmla="*/ 0 w 1834359"/>
              <a:gd name="connsiteY0" fmla="*/ 140086 h 5008070"/>
              <a:gd name="connsiteX1" fmla="*/ 1818571 w 1834359"/>
              <a:gd name="connsiteY1" fmla="*/ 842470 h 5008070"/>
              <a:gd name="connsiteX2" fmla="*/ 913696 w 1834359"/>
              <a:gd name="connsiteY2" fmla="*/ 2099770 h 5008070"/>
              <a:gd name="connsiteX3" fmla="*/ 1463424 w 1834359"/>
              <a:gd name="connsiteY3" fmla="*/ 3706320 h 5008070"/>
              <a:gd name="connsiteX4" fmla="*/ 1561396 w 1834359"/>
              <a:gd name="connsiteY4" fmla="*/ 5008070 h 5008070"/>
              <a:gd name="connsiteX0" fmla="*/ 0 w 1813838"/>
              <a:gd name="connsiteY0" fmla="*/ 144146 h 4970977"/>
              <a:gd name="connsiteX1" fmla="*/ 1798654 w 1813838"/>
              <a:gd name="connsiteY1" fmla="*/ 805377 h 4970977"/>
              <a:gd name="connsiteX2" fmla="*/ 893779 w 1813838"/>
              <a:gd name="connsiteY2" fmla="*/ 2062677 h 4970977"/>
              <a:gd name="connsiteX3" fmla="*/ 1443507 w 1813838"/>
              <a:gd name="connsiteY3" fmla="*/ 3669227 h 4970977"/>
              <a:gd name="connsiteX4" fmla="*/ 1541479 w 1813838"/>
              <a:gd name="connsiteY4" fmla="*/ 4970977 h 4970977"/>
              <a:gd name="connsiteX0" fmla="*/ 0 w 1830938"/>
              <a:gd name="connsiteY0" fmla="*/ 140746 h 5001872"/>
              <a:gd name="connsiteX1" fmla="*/ 1815251 w 1830938"/>
              <a:gd name="connsiteY1" fmla="*/ 836272 h 5001872"/>
              <a:gd name="connsiteX2" fmla="*/ 910376 w 1830938"/>
              <a:gd name="connsiteY2" fmla="*/ 2093572 h 5001872"/>
              <a:gd name="connsiteX3" fmla="*/ 1460104 w 1830938"/>
              <a:gd name="connsiteY3" fmla="*/ 3700122 h 5001872"/>
              <a:gd name="connsiteX4" fmla="*/ 1558076 w 1830938"/>
              <a:gd name="connsiteY4" fmla="*/ 5001872 h 5001872"/>
              <a:gd name="connsiteX0" fmla="*/ 0 w 1810192"/>
              <a:gd name="connsiteY0" fmla="*/ 143120 h 4980130"/>
              <a:gd name="connsiteX1" fmla="*/ 1795114 w 1810192"/>
              <a:gd name="connsiteY1" fmla="*/ 814530 h 4980130"/>
              <a:gd name="connsiteX2" fmla="*/ 890239 w 1810192"/>
              <a:gd name="connsiteY2" fmla="*/ 2071830 h 4980130"/>
              <a:gd name="connsiteX3" fmla="*/ 1439967 w 1810192"/>
              <a:gd name="connsiteY3" fmla="*/ 3678380 h 4980130"/>
              <a:gd name="connsiteX4" fmla="*/ 1537939 w 1810192"/>
              <a:gd name="connsiteY4" fmla="*/ 4980130 h 4980130"/>
              <a:gd name="connsiteX0" fmla="*/ 0 w 1834812"/>
              <a:gd name="connsiteY0" fmla="*/ 143431 h 4977341"/>
              <a:gd name="connsiteX1" fmla="*/ 1819010 w 1834812"/>
              <a:gd name="connsiteY1" fmla="*/ 811741 h 4977341"/>
              <a:gd name="connsiteX2" fmla="*/ 914135 w 1834812"/>
              <a:gd name="connsiteY2" fmla="*/ 2069041 h 4977341"/>
              <a:gd name="connsiteX3" fmla="*/ 1463863 w 1834812"/>
              <a:gd name="connsiteY3" fmla="*/ 3675591 h 4977341"/>
              <a:gd name="connsiteX4" fmla="*/ 1561835 w 1834812"/>
              <a:gd name="connsiteY4" fmla="*/ 4977341 h 4977341"/>
              <a:gd name="connsiteX0" fmla="*/ 0 w 1821694"/>
              <a:gd name="connsiteY0" fmla="*/ 166227 h 5000137"/>
              <a:gd name="connsiteX1" fmla="*/ 1819010 w 1821694"/>
              <a:gd name="connsiteY1" fmla="*/ 834537 h 5000137"/>
              <a:gd name="connsiteX2" fmla="*/ 914135 w 1821694"/>
              <a:gd name="connsiteY2" fmla="*/ 2091837 h 5000137"/>
              <a:gd name="connsiteX3" fmla="*/ 1463863 w 1821694"/>
              <a:gd name="connsiteY3" fmla="*/ 3698387 h 5000137"/>
              <a:gd name="connsiteX4" fmla="*/ 1561835 w 1821694"/>
              <a:gd name="connsiteY4" fmla="*/ 5000137 h 5000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694" h="5000137">
                <a:moveTo>
                  <a:pt x="0" y="166227"/>
                </a:moveTo>
                <a:cubicBezTo>
                  <a:pt x="779923" y="-306488"/>
                  <a:pt x="1883268" y="328143"/>
                  <a:pt x="1819010" y="834537"/>
                </a:cubicBezTo>
                <a:cubicBezTo>
                  <a:pt x="1754752" y="1340931"/>
                  <a:pt x="973326" y="1614529"/>
                  <a:pt x="914135" y="2091837"/>
                </a:cubicBezTo>
                <a:cubicBezTo>
                  <a:pt x="854944" y="2569145"/>
                  <a:pt x="1013013" y="3073970"/>
                  <a:pt x="1463863" y="3698387"/>
                </a:cubicBezTo>
                <a:cubicBezTo>
                  <a:pt x="1914713" y="4322804"/>
                  <a:pt x="1532806" y="4950395"/>
                  <a:pt x="1561835" y="5000137"/>
                </a:cubicBezTo>
              </a:path>
            </a:pathLst>
          </a:custGeom>
          <a:noFill/>
          <a:ln w="269875" cap="flat" cmpd="sng" algn="ctr">
            <a:solidFill>
              <a:srgbClr val="BE514F"/>
            </a:solidFill>
            <a:prstDash val="solid"/>
          </a:ln>
          <a:effectLst>
            <a:outerShdw blurRad="40000" dist="23000" dir="5400000" rotWithShape="0">
              <a:srgbClr val="000000">
                <a:alpha val="35000"/>
              </a:srgbClr>
            </a:outerShdw>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63" name="Freeform 162"/>
          <p:cNvSpPr/>
          <p:nvPr/>
        </p:nvSpPr>
        <p:spPr>
          <a:xfrm>
            <a:off x="9990577" y="26487786"/>
            <a:ext cx="5214521" cy="3600035"/>
          </a:xfrm>
          <a:custGeom>
            <a:avLst/>
            <a:gdLst>
              <a:gd name="connsiteX0" fmla="*/ 57955 w 5462758"/>
              <a:gd name="connsiteY0" fmla="*/ 2035337 h 3780046"/>
              <a:gd name="connsiteX1" fmla="*/ 116949 w 5462758"/>
              <a:gd name="connsiteY1" fmla="*/ 2094330 h 3780046"/>
              <a:gd name="connsiteX2" fmla="*/ 972355 w 5462758"/>
              <a:gd name="connsiteY2" fmla="*/ 3480679 h 3780046"/>
              <a:gd name="connsiteX3" fmla="*/ 3745052 w 5462758"/>
              <a:gd name="connsiteY3" fmla="*/ 3687156 h 3780046"/>
              <a:gd name="connsiteX4" fmla="*/ 5042910 w 5462758"/>
              <a:gd name="connsiteY4" fmla="*/ 2300808 h 3780046"/>
              <a:gd name="connsiteX5" fmla="*/ 5367374 w 5462758"/>
              <a:gd name="connsiteY5" fmla="*/ 678485 h 3780046"/>
              <a:gd name="connsiteX6" fmla="*/ 3509078 w 5462758"/>
              <a:gd name="connsiteY6" fmla="*/ 59 h 3780046"/>
              <a:gd name="connsiteX7" fmla="*/ 1562291 w 5462758"/>
              <a:gd name="connsiteY7" fmla="*/ 707982 h 3780046"/>
              <a:gd name="connsiteX8" fmla="*/ 1473800 w 5462758"/>
              <a:gd name="connsiteY8" fmla="*/ 2241814 h 3780046"/>
              <a:gd name="connsiteX9" fmla="*/ 765878 w 5462758"/>
              <a:gd name="connsiteY9" fmla="*/ 2241814 h 3780046"/>
              <a:gd name="connsiteX10" fmla="*/ 588897 w 5462758"/>
              <a:gd name="connsiteY10" fmla="*/ 1976343 h 3780046"/>
              <a:gd name="connsiteX11" fmla="*/ 57955 w 5462758"/>
              <a:gd name="connsiteY11" fmla="*/ 2035337 h 3780046"/>
              <a:gd name="connsiteX0" fmla="*/ 275165 w 5367548"/>
              <a:gd name="connsiteY0" fmla="*/ 1882937 h 3780046"/>
              <a:gd name="connsiteX1" fmla="*/ 21739 w 5367548"/>
              <a:gd name="connsiteY1" fmla="*/ 2094330 h 3780046"/>
              <a:gd name="connsiteX2" fmla="*/ 877145 w 5367548"/>
              <a:gd name="connsiteY2" fmla="*/ 3480679 h 3780046"/>
              <a:gd name="connsiteX3" fmla="*/ 3649842 w 5367548"/>
              <a:gd name="connsiteY3" fmla="*/ 3687156 h 3780046"/>
              <a:gd name="connsiteX4" fmla="*/ 4947700 w 5367548"/>
              <a:gd name="connsiteY4" fmla="*/ 2300808 h 3780046"/>
              <a:gd name="connsiteX5" fmla="*/ 5272164 w 5367548"/>
              <a:gd name="connsiteY5" fmla="*/ 678485 h 3780046"/>
              <a:gd name="connsiteX6" fmla="*/ 3413868 w 5367548"/>
              <a:gd name="connsiteY6" fmla="*/ 59 h 3780046"/>
              <a:gd name="connsiteX7" fmla="*/ 1467081 w 5367548"/>
              <a:gd name="connsiteY7" fmla="*/ 707982 h 3780046"/>
              <a:gd name="connsiteX8" fmla="*/ 1378590 w 5367548"/>
              <a:gd name="connsiteY8" fmla="*/ 2241814 h 3780046"/>
              <a:gd name="connsiteX9" fmla="*/ 670668 w 5367548"/>
              <a:gd name="connsiteY9" fmla="*/ 2241814 h 3780046"/>
              <a:gd name="connsiteX10" fmla="*/ 493687 w 5367548"/>
              <a:gd name="connsiteY10" fmla="*/ 1976343 h 3780046"/>
              <a:gd name="connsiteX11" fmla="*/ 275165 w 5367548"/>
              <a:gd name="connsiteY11" fmla="*/ 1882937 h 3780046"/>
              <a:gd name="connsiteX0" fmla="*/ 253557 w 5345940"/>
              <a:gd name="connsiteY0" fmla="*/ 1882937 h 3779499"/>
              <a:gd name="connsiteX1" fmla="*/ 22991 w 5345940"/>
              <a:gd name="connsiteY1" fmla="*/ 2109570 h 3779499"/>
              <a:gd name="connsiteX2" fmla="*/ 855537 w 5345940"/>
              <a:gd name="connsiteY2" fmla="*/ 3480679 h 3779499"/>
              <a:gd name="connsiteX3" fmla="*/ 3628234 w 5345940"/>
              <a:gd name="connsiteY3" fmla="*/ 3687156 h 3779499"/>
              <a:gd name="connsiteX4" fmla="*/ 4926092 w 5345940"/>
              <a:gd name="connsiteY4" fmla="*/ 2300808 h 3779499"/>
              <a:gd name="connsiteX5" fmla="*/ 5250556 w 5345940"/>
              <a:gd name="connsiteY5" fmla="*/ 678485 h 3779499"/>
              <a:gd name="connsiteX6" fmla="*/ 3392260 w 5345940"/>
              <a:gd name="connsiteY6" fmla="*/ 59 h 3779499"/>
              <a:gd name="connsiteX7" fmla="*/ 1445473 w 5345940"/>
              <a:gd name="connsiteY7" fmla="*/ 707982 h 3779499"/>
              <a:gd name="connsiteX8" fmla="*/ 1356982 w 5345940"/>
              <a:gd name="connsiteY8" fmla="*/ 2241814 h 3779499"/>
              <a:gd name="connsiteX9" fmla="*/ 649060 w 5345940"/>
              <a:gd name="connsiteY9" fmla="*/ 2241814 h 3779499"/>
              <a:gd name="connsiteX10" fmla="*/ 472079 w 5345940"/>
              <a:gd name="connsiteY10" fmla="*/ 1976343 h 3779499"/>
              <a:gd name="connsiteX11" fmla="*/ 253557 w 5345940"/>
              <a:gd name="connsiteY11" fmla="*/ 1882937 h 3779499"/>
              <a:gd name="connsiteX0" fmla="*/ 253557 w 5345940"/>
              <a:gd name="connsiteY0" fmla="*/ 1882937 h 3779499"/>
              <a:gd name="connsiteX1" fmla="*/ 22991 w 5345940"/>
              <a:gd name="connsiteY1" fmla="*/ 2109570 h 3779499"/>
              <a:gd name="connsiteX2" fmla="*/ 855537 w 5345940"/>
              <a:gd name="connsiteY2" fmla="*/ 3480679 h 3779499"/>
              <a:gd name="connsiteX3" fmla="*/ 3628234 w 5345940"/>
              <a:gd name="connsiteY3" fmla="*/ 3687156 h 3779499"/>
              <a:gd name="connsiteX4" fmla="*/ 4926092 w 5345940"/>
              <a:gd name="connsiteY4" fmla="*/ 2300808 h 3779499"/>
              <a:gd name="connsiteX5" fmla="*/ 5250556 w 5345940"/>
              <a:gd name="connsiteY5" fmla="*/ 678485 h 3779499"/>
              <a:gd name="connsiteX6" fmla="*/ 3392260 w 5345940"/>
              <a:gd name="connsiteY6" fmla="*/ 59 h 3779499"/>
              <a:gd name="connsiteX7" fmla="*/ 1445473 w 5345940"/>
              <a:gd name="connsiteY7" fmla="*/ 707982 h 3779499"/>
              <a:gd name="connsiteX8" fmla="*/ 1356982 w 5345940"/>
              <a:gd name="connsiteY8" fmla="*/ 2241814 h 3779499"/>
              <a:gd name="connsiteX9" fmla="*/ 1068160 w 5345940"/>
              <a:gd name="connsiteY9" fmla="*/ 2691394 h 3779499"/>
              <a:gd name="connsiteX10" fmla="*/ 472079 w 5345940"/>
              <a:gd name="connsiteY10" fmla="*/ 1976343 h 3779499"/>
              <a:gd name="connsiteX11" fmla="*/ 253557 w 5345940"/>
              <a:gd name="connsiteY11" fmla="*/ 1882937 h 3779499"/>
              <a:gd name="connsiteX0" fmla="*/ 253638 w 5346021"/>
              <a:gd name="connsiteY0" fmla="*/ 1882937 h 3779499"/>
              <a:gd name="connsiteX1" fmla="*/ 23072 w 5346021"/>
              <a:gd name="connsiteY1" fmla="*/ 2109570 h 3779499"/>
              <a:gd name="connsiteX2" fmla="*/ 855618 w 5346021"/>
              <a:gd name="connsiteY2" fmla="*/ 3480679 h 3779499"/>
              <a:gd name="connsiteX3" fmla="*/ 3628315 w 5346021"/>
              <a:gd name="connsiteY3" fmla="*/ 3687156 h 3779499"/>
              <a:gd name="connsiteX4" fmla="*/ 4926173 w 5346021"/>
              <a:gd name="connsiteY4" fmla="*/ 2300808 h 3779499"/>
              <a:gd name="connsiteX5" fmla="*/ 5250637 w 5346021"/>
              <a:gd name="connsiteY5" fmla="*/ 678485 h 3779499"/>
              <a:gd name="connsiteX6" fmla="*/ 3392341 w 5346021"/>
              <a:gd name="connsiteY6" fmla="*/ 59 h 3779499"/>
              <a:gd name="connsiteX7" fmla="*/ 1445554 w 5346021"/>
              <a:gd name="connsiteY7" fmla="*/ 707982 h 3779499"/>
              <a:gd name="connsiteX8" fmla="*/ 1357063 w 5346021"/>
              <a:gd name="connsiteY8" fmla="*/ 2241814 h 3779499"/>
              <a:gd name="connsiteX9" fmla="*/ 1068241 w 5346021"/>
              <a:gd name="connsiteY9" fmla="*/ 2691394 h 3779499"/>
              <a:gd name="connsiteX10" fmla="*/ 479780 w 5346021"/>
              <a:gd name="connsiteY10" fmla="*/ 1991583 h 3779499"/>
              <a:gd name="connsiteX11" fmla="*/ 253638 w 5346021"/>
              <a:gd name="connsiteY11" fmla="*/ 1882937 h 3779499"/>
              <a:gd name="connsiteX0" fmla="*/ 253638 w 5346021"/>
              <a:gd name="connsiteY0" fmla="*/ 1882937 h 3779499"/>
              <a:gd name="connsiteX1" fmla="*/ 23072 w 5346021"/>
              <a:gd name="connsiteY1" fmla="*/ 2109570 h 3779499"/>
              <a:gd name="connsiteX2" fmla="*/ 855618 w 5346021"/>
              <a:gd name="connsiteY2" fmla="*/ 3480679 h 3779499"/>
              <a:gd name="connsiteX3" fmla="*/ 3628315 w 5346021"/>
              <a:gd name="connsiteY3" fmla="*/ 3687156 h 3779499"/>
              <a:gd name="connsiteX4" fmla="*/ 4926173 w 5346021"/>
              <a:gd name="connsiteY4" fmla="*/ 2300808 h 3779499"/>
              <a:gd name="connsiteX5" fmla="*/ 5250637 w 5346021"/>
              <a:gd name="connsiteY5" fmla="*/ 678485 h 3779499"/>
              <a:gd name="connsiteX6" fmla="*/ 3392341 w 5346021"/>
              <a:gd name="connsiteY6" fmla="*/ 59 h 3779499"/>
              <a:gd name="connsiteX7" fmla="*/ 1445554 w 5346021"/>
              <a:gd name="connsiteY7" fmla="*/ 707982 h 3779499"/>
              <a:gd name="connsiteX8" fmla="*/ 1829503 w 5346021"/>
              <a:gd name="connsiteY8" fmla="*/ 2363734 h 3779499"/>
              <a:gd name="connsiteX9" fmla="*/ 1068241 w 5346021"/>
              <a:gd name="connsiteY9" fmla="*/ 2691394 h 3779499"/>
              <a:gd name="connsiteX10" fmla="*/ 479780 w 5346021"/>
              <a:gd name="connsiteY10" fmla="*/ 1991583 h 3779499"/>
              <a:gd name="connsiteX11" fmla="*/ 253638 w 5346021"/>
              <a:gd name="connsiteY11" fmla="*/ 1882937 h 3779499"/>
              <a:gd name="connsiteX0" fmla="*/ 253638 w 5346021"/>
              <a:gd name="connsiteY0" fmla="*/ 1882912 h 3779474"/>
              <a:gd name="connsiteX1" fmla="*/ 23072 w 5346021"/>
              <a:gd name="connsiteY1" fmla="*/ 2109545 h 3779474"/>
              <a:gd name="connsiteX2" fmla="*/ 855618 w 5346021"/>
              <a:gd name="connsiteY2" fmla="*/ 3480654 h 3779474"/>
              <a:gd name="connsiteX3" fmla="*/ 3628315 w 5346021"/>
              <a:gd name="connsiteY3" fmla="*/ 3687131 h 3779474"/>
              <a:gd name="connsiteX4" fmla="*/ 4926173 w 5346021"/>
              <a:gd name="connsiteY4" fmla="*/ 2300783 h 3779474"/>
              <a:gd name="connsiteX5" fmla="*/ 5250637 w 5346021"/>
              <a:gd name="connsiteY5" fmla="*/ 678460 h 3779474"/>
              <a:gd name="connsiteX6" fmla="*/ 3392341 w 5346021"/>
              <a:gd name="connsiteY6" fmla="*/ 34 h 3779474"/>
              <a:gd name="connsiteX7" fmla="*/ 1514134 w 5346021"/>
              <a:gd name="connsiteY7" fmla="*/ 700337 h 3779474"/>
              <a:gd name="connsiteX8" fmla="*/ 1829503 w 5346021"/>
              <a:gd name="connsiteY8" fmla="*/ 2363709 h 3779474"/>
              <a:gd name="connsiteX9" fmla="*/ 1068241 w 5346021"/>
              <a:gd name="connsiteY9" fmla="*/ 2691369 h 3779474"/>
              <a:gd name="connsiteX10" fmla="*/ 479780 w 5346021"/>
              <a:gd name="connsiteY10" fmla="*/ 1991558 h 3779474"/>
              <a:gd name="connsiteX11" fmla="*/ 253638 w 5346021"/>
              <a:gd name="connsiteY11" fmla="*/ 1882912 h 3779474"/>
              <a:gd name="connsiteX0" fmla="*/ 253638 w 5346021"/>
              <a:gd name="connsiteY0" fmla="*/ 1882912 h 3779474"/>
              <a:gd name="connsiteX1" fmla="*/ 23072 w 5346021"/>
              <a:gd name="connsiteY1" fmla="*/ 2109545 h 3779474"/>
              <a:gd name="connsiteX2" fmla="*/ 855618 w 5346021"/>
              <a:gd name="connsiteY2" fmla="*/ 3480654 h 3779474"/>
              <a:gd name="connsiteX3" fmla="*/ 3628315 w 5346021"/>
              <a:gd name="connsiteY3" fmla="*/ 3687131 h 3779474"/>
              <a:gd name="connsiteX4" fmla="*/ 4926173 w 5346021"/>
              <a:gd name="connsiteY4" fmla="*/ 2300783 h 3779474"/>
              <a:gd name="connsiteX5" fmla="*/ 5250637 w 5346021"/>
              <a:gd name="connsiteY5" fmla="*/ 678460 h 3779474"/>
              <a:gd name="connsiteX6" fmla="*/ 3392341 w 5346021"/>
              <a:gd name="connsiteY6" fmla="*/ 34 h 3779474"/>
              <a:gd name="connsiteX7" fmla="*/ 1514134 w 5346021"/>
              <a:gd name="connsiteY7" fmla="*/ 700337 h 3779474"/>
              <a:gd name="connsiteX8" fmla="*/ 1829503 w 5346021"/>
              <a:gd name="connsiteY8" fmla="*/ 2363709 h 3779474"/>
              <a:gd name="connsiteX9" fmla="*/ 1068241 w 5346021"/>
              <a:gd name="connsiteY9" fmla="*/ 2691369 h 3779474"/>
              <a:gd name="connsiteX10" fmla="*/ 479780 w 5346021"/>
              <a:gd name="connsiteY10" fmla="*/ 1991558 h 3779474"/>
              <a:gd name="connsiteX11" fmla="*/ 253638 w 5346021"/>
              <a:gd name="connsiteY11" fmla="*/ 1882912 h 3779474"/>
              <a:gd name="connsiteX0" fmla="*/ 253638 w 5346021"/>
              <a:gd name="connsiteY0" fmla="*/ 1882912 h 3779474"/>
              <a:gd name="connsiteX1" fmla="*/ 23072 w 5346021"/>
              <a:gd name="connsiteY1" fmla="*/ 2109545 h 3779474"/>
              <a:gd name="connsiteX2" fmla="*/ 855618 w 5346021"/>
              <a:gd name="connsiteY2" fmla="*/ 3480654 h 3779474"/>
              <a:gd name="connsiteX3" fmla="*/ 3628315 w 5346021"/>
              <a:gd name="connsiteY3" fmla="*/ 3687131 h 3779474"/>
              <a:gd name="connsiteX4" fmla="*/ 4926173 w 5346021"/>
              <a:gd name="connsiteY4" fmla="*/ 2300783 h 3779474"/>
              <a:gd name="connsiteX5" fmla="*/ 5250637 w 5346021"/>
              <a:gd name="connsiteY5" fmla="*/ 678460 h 3779474"/>
              <a:gd name="connsiteX6" fmla="*/ 3392341 w 5346021"/>
              <a:gd name="connsiteY6" fmla="*/ 34 h 3779474"/>
              <a:gd name="connsiteX7" fmla="*/ 1422694 w 5346021"/>
              <a:gd name="connsiteY7" fmla="*/ 700337 h 3779474"/>
              <a:gd name="connsiteX8" fmla="*/ 1829503 w 5346021"/>
              <a:gd name="connsiteY8" fmla="*/ 2363709 h 3779474"/>
              <a:gd name="connsiteX9" fmla="*/ 1068241 w 5346021"/>
              <a:gd name="connsiteY9" fmla="*/ 2691369 h 3779474"/>
              <a:gd name="connsiteX10" fmla="*/ 479780 w 5346021"/>
              <a:gd name="connsiteY10" fmla="*/ 1991558 h 3779474"/>
              <a:gd name="connsiteX11" fmla="*/ 253638 w 5346021"/>
              <a:gd name="connsiteY11" fmla="*/ 1882912 h 3779474"/>
              <a:gd name="connsiteX0" fmla="*/ 253638 w 5346021"/>
              <a:gd name="connsiteY0" fmla="*/ 1882912 h 3779474"/>
              <a:gd name="connsiteX1" fmla="*/ 23072 w 5346021"/>
              <a:gd name="connsiteY1" fmla="*/ 2109545 h 3779474"/>
              <a:gd name="connsiteX2" fmla="*/ 855618 w 5346021"/>
              <a:gd name="connsiteY2" fmla="*/ 3480654 h 3779474"/>
              <a:gd name="connsiteX3" fmla="*/ 3628315 w 5346021"/>
              <a:gd name="connsiteY3" fmla="*/ 3687131 h 3779474"/>
              <a:gd name="connsiteX4" fmla="*/ 4926173 w 5346021"/>
              <a:gd name="connsiteY4" fmla="*/ 2300783 h 3779474"/>
              <a:gd name="connsiteX5" fmla="*/ 5250637 w 5346021"/>
              <a:gd name="connsiteY5" fmla="*/ 678460 h 3779474"/>
              <a:gd name="connsiteX6" fmla="*/ 3392341 w 5346021"/>
              <a:gd name="connsiteY6" fmla="*/ 34 h 3779474"/>
              <a:gd name="connsiteX7" fmla="*/ 1422694 w 5346021"/>
              <a:gd name="connsiteY7" fmla="*/ 700337 h 3779474"/>
              <a:gd name="connsiteX8" fmla="*/ 1829503 w 5346021"/>
              <a:gd name="connsiteY8" fmla="*/ 2363709 h 3779474"/>
              <a:gd name="connsiteX9" fmla="*/ 1068241 w 5346021"/>
              <a:gd name="connsiteY9" fmla="*/ 2691369 h 3779474"/>
              <a:gd name="connsiteX10" fmla="*/ 479780 w 5346021"/>
              <a:gd name="connsiteY10" fmla="*/ 1991558 h 3779474"/>
              <a:gd name="connsiteX11" fmla="*/ 253638 w 5346021"/>
              <a:gd name="connsiteY11" fmla="*/ 1882912 h 3779474"/>
              <a:gd name="connsiteX0" fmla="*/ 253638 w 5250841"/>
              <a:gd name="connsiteY0" fmla="*/ 1882922 h 3779484"/>
              <a:gd name="connsiteX1" fmla="*/ 23072 w 5250841"/>
              <a:gd name="connsiteY1" fmla="*/ 2109555 h 3779484"/>
              <a:gd name="connsiteX2" fmla="*/ 855618 w 5250841"/>
              <a:gd name="connsiteY2" fmla="*/ 3480664 h 3779484"/>
              <a:gd name="connsiteX3" fmla="*/ 3628315 w 5250841"/>
              <a:gd name="connsiteY3" fmla="*/ 3687141 h 3779484"/>
              <a:gd name="connsiteX4" fmla="*/ 4926173 w 5250841"/>
              <a:gd name="connsiteY4" fmla="*/ 2300793 h 3779484"/>
              <a:gd name="connsiteX5" fmla="*/ 5250637 w 5250841"/>
              <a:gd name="connsiteY5" fmla="*/ 678470 h 3779484"/>
              <a:gd name="connsiteX6" fmla="*/ 3392341 w 5250841"/>
              <a:gd name="connsiteY6" fmla="*/ 44 h 3779484"/>
              <a:gd name="connsiteX7" fmla="*/ 1422694 w 5250841"/>
              <a:gd name="connsiteY7" fmla="*/ 700347 h 3779484"/>
              <a:gd name="connsiteX8" fmla="*/ 1829503 w 5250841"/>
              <a:gd name="connsiteY8" fmla="*/ 2363719 h 3779484"/>
              <a:gd name="connsiteX9" fmla="*/ 1068241 w 5250841"/>
              <a:gd name="connsiteY9" fmla="*/ 2691379 h 3779484"/>
              <a:gd name="connsiteX10" fmla="*/ 479780 w 5250841"/>
              <a:gd name="connsiteY10" fmla="*/ 1991568 h 3779484"/>
              <a:gd name="connsiteX11" fmla="*/ 253638 w 5250841"/>
              <a:gd name="connsiteY11" fmla="*/ 1882922 h 3779484"/>
              <a:gd name="connsiteX0" fmla="*/ 253638 w 5250841"/>
              <a:gd name="connsiteY0" fmla="*/ 1882922 h 3779484"/>
              <a:gd name="connsiteX1" fmla="*/ 23072 w 5250841"/>
              <a:gd name="connsiteY1" fmla="*/ 2109555 h 3779484"/>
              <a:gd name="connsiteX2" fmla="*/ 855618 w 5250841"/>
              <a:gd name="connsiteY2" fmla="*/ 3480664 h 3779484"/>
              <a:gd name="connsiteX3" fmla="*/ 3628315 w 5250841"/>
              <a:gd name="connsiteY3" fmla="*/ 3687141 h 3779484"/>
              <a:gd name="connsiteX4" fmla="*/ 4926173 w 5250841"/>
              <a:gd name="connsiteY4" fmla="*/ 2300793 h 3779484"/>
              <a:gd name="connsiteX5" fmla="*/ 5250637 w 5250841"/>
              <a:gd name="connsiteY5" fmla="*/ 678470 h 3779484"/>
              <a:gd name="connsiteX6" fmla="*/ 3392341 w 5250841"/>
              <a:gd name="connsiteY6" fmla="*/ 44 h 3779484"/>
              <a:gd name="connsiteX7" fmla="*/ 1422694 w 5250841"/>
              <a:gd name="connsiteY7" fmla="*/ 700347 h 3779484"/>
              <a:gd name="connsiteX8" fmla="*/ 1829503 w 5250841"/>
              <a:gd name="connsiteY8" fmla="*/ 2363719 h 3779484"/>
              <a:gd name="connsiteX9" fmla="*/ 479780 w 5250841"/>
              <a:gd name="connsiteY9" fmla="*/ 1991568 h 3779484"/>
              <a:gd name="connsiteX10" fmla="*/ 253638 w 5250841"/>
              <a:gd name="connsiteY10" fmla="*/ 1882922 h 3779484"/>
              <a:gd name="connsiteX0" fmla="*/ 253638 w 5250841"/>
              <a:gd name="connsiteY0" fmla="*/ 1882922 h 3779484"/>
              <a:gd name="connsiteX1" fmla="*/ 23072 w 5250841"/>
              <a:gd name="connsiteY1" fmla="*/ 2109555 h 3779484"/>
              <a:gd name="connsiteX2" fmla="*/ 855618 w 5250841"/>
              <a:gd name="connsiteY2" fmla="*/ 3480664 h 3779484"/>
              <a:gd name="connsiteX3" fmla="*/ 3628315 w 5250841"/>
              <a:gd name="connsiteY3" fmla="*/ 3687141 h 3779484"/>
              <a:gd name="connsiteX4" fmla="*/ 4926173 w 5250841"/>
              <a:gd name="connsiteY4" fmla="*/ 2300793 h 3779484"/>
              <a:gd name="connsiteX5" fmla="*/ 5250637 w 5250841"/>
              <a:gd name="connsiteY5" fmla="*/ 678470 h 3779484"/>
              <a:gd name="connsiteX6" fmla="*/ 3392341 w 5250841"/>
              <a:gd name="connsiteY6" fmla="*/ 44 h 3779484"/>
              <a:gd name="connsiteX7" fmla="*/ 1422694 w 5250841"/>
              <a:gd name="connsiteY7" fmla="*/ 700347 h 3779484"/>
              <a:gd name="connsiteX8" fmla="*/ 1494223 w 5250841"/>
              <a:gd name="connsiteY8" fmla="*/ 2859019 h 3779484"/>
              <a:gd name="connsiteX9" fmla="*/ 479780 w 5250841"/>
              <a:gd name="connsiteY9" fmla="*/ 1991568 h 3779484"/>
              <a:gd name="connsiteX10" fmla="*/ 253638 w 5250841"/>
              <a:gd name="connsiteY10" fmla="*/ 1882922 h 3779484"/>
              <a:gd name="connsiteX0" fmla="*/ 253638 w 5250841"/>
              <a:gd name="connsiteY0" fmla="*/ 1882922 h 3779484"/>
              <a:gd name="connsiteX1" fmla="*/ 23072 w 5250841"/>
              <a:gd name="connsiteY1" fmla="*/ 2109555 h 3779484"/>
              <a:gd name="connsiteX2" fmla="*/ 855618 w 5250841"/>
              <a:gd name="connsiteY2" fmla="*/ 3480664 h 3779484"/>
              <a:gd name="connsiteX3" fmla="*/ 3628315 w 5250841"/>
              <a:gd name="connsiteY3" fmla="*/ 3687141 h 3779484"/>
              <a:gd name="connsiteX4" fmla="*/ 4926173 w 5250841"/>
              <a:gd name="connsiteY4" fmla="*/ 2300793 h 3779484"/>
              <a:gd name="connsiteX5" fmla="*/ 5250637 w 5250841"/>
              <a:gd name="connsiteY5" fmla="*/ 678470 h 3779484"/>
              <a:gd name="connsiteX6" fmla="*/ 3392341 w 5250841"/>
              <a:gd name="connsiteY6" fmla="*/ 44 h 3779484"/>
              <a:gd name="connsiteX7" fmla="*/ 1422694 w 5250841"/>
              <a:gd name="connsiteY7" fmla="*/ 700347 h 3779484"/>
              <a:gd name="connsiteX8" fmla="*/ 1494223 w 5250841"/>
              <a:gd name="connsiteY8" fmla="*/ 2859019 h 3779484"/>
              <a:gd name="connsiteX9" fmla="*/ 479780 w 5250841"/>
              <a:gd name="connsiteY9" fmla="*/ 1991568 h 3779484"/>
              <a:gd name="connsiteX10" fmla="*/ 253638 w 5250841"/>
              <a:gd name="connsiteY10" fmla="*/ 1882922 h 3779484"/>
              <a:gd name="connsiteX0" fmla="*/ 253638 w 5250841"/>
              <a:gd name="connsiteY0" fmla="*/ 1882922 h 3779484"/>
              <a:gd name="connsiteX1" fmla="*/ 23072 w 5250841"/>
              <a:gd name="connsiteY1" fmla="*/ 2109555 h 3779484"/>
              <a:gd name="connsiteX2" fmla="*/ 855618 w 5250841"/>
              <a:gd name="connsiteY2" fmla="*/ 3480664 h 3779484"/>
              <a:gd name="connsiteX3" fmla="*/ 3628315 w 5250841"/>
              <a:gd name="connsiteY3" fmla="*/ 3687141 h 3779484"/>
              <a:gd name="connsiteX4" fmla="*/ 4926173 w 5250841"/>
              <a:gd name="connsiteY4" fmla="*/ 2300793 h 3779484"/>
              <a:gd name="connsiteX5" fmla="*/ 5250637 w 5250841"/>
              <a:gd name="connsiteY5" fmla="*/ 678470 h 3779484"/>
              <a:gd name="connsiteX6" fmla="*/ 3392341 w 5250841"/>
              <a:gd name="connsiteY6" fmla="*/ 44 h 3779484"/>
              <a:gd name="connsiteX7" fmla="*/ 1422694 w 5250841"/>
              <a:gd name="connsiteY7" fmla="*/ 700347 h 3779484"/>
              <a:gd name="connsiteX8" fmla="*/ 915103 w 5250841"/>
              <a:gd name="connsiteY8" fmla="*/ 2866639 h 3779484"/>
              <a:gd name="connsiteX9" fmla="*/ 479780 w 5250841"/>
              <a:gd name="connsiteY9" fmla="*/ 1991568 h 3779484"/>
              <a:gd name="connsiteX10" fmla="*/ 253638 w 5250841"/>
              <a:gd name="connsiteY10" fmla="*/ 1882922 h 3779484"/>
              <a:gd name="connsiteX0" fmla="*/ 253638 w 5250841"/>
              <a:gd name="connsiteY0" fmla="*/ 1882922 h 3779484"/>
              <a:gd name="connsiteX1" fmla="*/ 23072 w 5250841"/>
              <a:gd name="connsiteY1" fmla="*/ 2109555 h 3779484"/>
              <a:gd name="connsiteX2" fmla="*/ 855618 w 5250841"/>
              <a:gd name="connsiteY2" fmla="*/ 3480664 h 3779484"/>
              <a:gd name="connsiteX3" fmla="*/ 3628315 w 5250841"/>
              <a:gd name="connsiteY3" fmla="*/ 3687141 h 3779484"/>
              <a:gd name="connsiteX4" fmla="*/ 4926173 w 5250841"/>
              <a:gd name="connsiteY4" fmla="*/ 2300793 h 3779484"/>
              <a:gd name="connsiteX5" fmla="*/ 5250637 w 5250841"/>
              <a:gd name="connsiteY5" fmla="*/ 678470 h 3779484"/>
              <a:gd name="connsiteX6" fmla="*/ 3392341 w 5250841"/>
              <a:gd name="connsiteY6" fmla="*/ 44 h 3779484"/>
              <a:gd name="connsiteX7" fmla="*/ 1422694 w 5250841"/>
              <a:gd name="connsiteY7" fmla="*/ 700347 h 3779484"/>
              <a:gd name="connsiteX8" fmla="*/ 915103 w 5250841"/>
              <a:gd name="connsiteY8" fmla="*/ 2866639 h 3779484"/>
              <a:gd name="connsiteX9" fmla="*/ 479780 w 5250841"/>
              <a:gd name="connsiteY9" fmla="*/ 1991568 h 3779484"/>
              <a:gd name="connsiteX10" fmla="*/ 253638 w 5250841"/>
              <a:gd name="connsiteY10" fmla="*/ 1882922 h 3779484"/>
              <a:gd name="connsiteX0" fmla="*/ 253638 w 5250841"/>
              <a:gd name="connsiteY0" fmla="*/ 1882922 h 3779484"/>
              <a:gd name="connsiteX1" fmla="*/ 23072 w 5250841"/>
              <a:gd name="connsiteY1" fmla="*/ 2109555 h 3779484"/>
              <a:gd name="connsiteX2" fmla="*/ 855618 w 5250841"/>
              <a:gd name="connsiteY2" fmla="*/ 3480664 h 3779484"/>
              <a:gd name="connsiteX3" fmla="*/ 3628315 w 5250841"/>
              <a:gd name="connsiteY3" fmla="*/ 3687141 h 3779484"/>
              <a:gd name="connsiteX4" fmla="*/ 4926173 w 5250841"/>
              <a:gd name="connsiteY4" fmla="*/ 2300793 h 3779484"/>
              <a:gd name="connsiteX5" fmla="*/ 5250637 w 5250841"/>
              <a:gd name="connsiteY5" fmla="*/ 678470 h 3779484"/>
              <a:gd name="connsiteX6" fmla="*/ 3392341 w 5250841"/>
              <a:gd name="connsiteY6" fmla="*/ 44 h 3779484"/>
              <a:gd name="connsiteX7" fmla="*/ 1422694 w 5250841"/>
              <a:gd name="connsiteY7" fmla="*/ 700347 h 3779484"/>
              <a:gd name="connsiteX8" fmla="*/ 915103 w 5250841"/>
              <a:gd name="connsiteY8" fmla="*/ 2866639 h 3779484"/>
              <a:gd name="connsiteX9" fmla="*/ 479780 w 5250841"/>
              <a:gd name="connsiteY9" fmla="*/ 1991568 h 3779484"/>
              <a:gd name="connsiteX10" fmla="*/ 253638 w 5250841"/>
              <a:gd name="connsiteY10" fmla="*/ 1882922 h 3779484"/>
              <a:gd name="connsiteX0" fmla="*/ 253638 w 5250841"/>
              <a:gd name="connsiteY0" fmla="*/ 1882922 h 3779484"/>
              <a:gd name="connsiteX1" fmla="*/ 23072 w 5250841"/>
              <a:gd name="connsiteY1" fmla="*/ 2109555 h 3779484"/>
              <a:gd name="connsiteX2" fmla="*/ 855618 w 5250841"/>
              <a:gd name="connsiteY2" fmla="*/ 3480664 h 3779484"/>
              <a:gd name="connsiteX3" fmla="*/ 3628315 w 5250841"/>
              <a:gd name="connsiteY3" fmla="*/ 3687141 h 3779484"/>
              <a:gd name="connsiteX4" fmla="*/ 4926173 w 5250841"/>
              <a:gd name="connsiteY4" fmla="*/ 2300793 h 3779484"/>
              <a:gd name="connsiteX5" fmla="*/ 5250637 w 5250841"/>
              <a:gd name="connsiteY5" fmla="*/ 678470 h 3779484"/>
              <a:gd name="connsiteX6" fmla="*/ 3392341 w 5250841"/>
              <a:gd name="connsiteY6" fmla="*/ 44 h 3779484"/>
              <a:gd name="connsiteX7" fmla="*/ 1422694 w 5250841"/>
              <a:gd name="connsiteY7" fmla="*/ 700347 h 3779484"/>
              <a:gd name="connsiteX8" fmla="*/ 915103 w 5250841"/>
              <a:gd name="connsiteY8" fmla="*/ 2866639 h 3779484"/>
              <a:gd name="connsiteX9" fmla="*/ 479780 w 5250841"/>
              <a:gd name="connsiteY9" fmla="*/ 1991568 h 3779484"/>
              <a:gd name="connsiteX10" fmla="*/ 253638 w 5250841"/>
              <a:gd name="connsiteY10" fmla="*/ 1882922 h 3779484"/>
              <a:gd name="connsiteX0" fmla="*/ 253638 w 5250841"/>
              <a:gd name="connsiteY0" fmla="*/ 1882922 h 3779484"/>
              <a:gd name="connsiteX1" fmla="*/ 23072 w 5250841"/>
              <a:gd name="connsiteY1" fmla="*/ 2109555 h 3779484"/>
              <a:gd name="connsiteX2" fmla="*/ 855618 w 5250841"/>
              <a:gd name="connsiteY2" fmla="*/ 3480664 h 3779484"/>
              <a:gd name="connsiteX3" fmla="*/ 3628315 w 5250841"/>
              <a:gd name="connsiteY3" fmla="*/ 3687141 h 3779484"/>
              <a:gd name="connsiteX4" fmla="*/ 4926173 w 5250841"/>
              <a:gd name="connsiteY4" fmla="*/ 2300793 h 3779484"/>
              <a:gd name="connsiteX5" fmla="*/ 5250637 w 5250841"/>
              <a:gd name="connsiteY5" fmla="*/ 678470 h 3779484"/>
              <a:gd name="connsiteX6" fmla="*/ 3392341 w 5250841"/>
              <a:gd name="connsiteY6" fmla="*/ 44 h 3779484"/>
              <a:gd name="connsiteX7" fmla="*/ 1422694 w 5250841"/>
              <a:gd name="connsiteY7" fmla="*/ 700347 h 3779484"/>
              <a:gd name="connsiteX8" fmla="*/ 915103 w 5250841"/>
              <a:gd name="connsiteY8" fmla="*/ 2866639 h 3779484"/>
              <a:gd name="connsiteX9" fmla="*/ 479780 w 5250841"/>
              <a:gd name="connsiteY9" fmla="*/ 1991568 h 3779484"/>
              <a:gd name="connsiteX10" fmla="*/ 253638 w 5250841"/>
              <a:gd name="connsiteY10" fmla="*/ 1882922 h 3779484"/>
              <a:gd name="connsiteX0" fmla="*/ 253475 w 5250678"/>
              <a:gd name="connsiteY0" fmla="*/ 1882922 h 3779484"/>
              <a:gd name="connsiteX1" fmla="*/ 22909 w 5250678"/>
              <a:gd name="connsiteY1" fmla="*/ 2109555 h 3779484"/>
              <a:gd name="connsiteX2" fmla="*/ 855455 w 5250678"/>
              <a:gd name="connsiteY2" fmla="*/ 3480664 h 3779484"/>
              <a:gd name="connsiteX3" fmla="*/ 3628152 w 5250678"/>
              <a:gd name="connsiteY3" fmla="*/ 3687141 h 3779484"/>
              <a:gd name="connsiteX4" fmla="*/ 4926010 w 5250678"/>
              <a:gd name="connsiteY4" fmla="*/ 2300793 h 3779484"/>
              <a:gd name="connsiteX5" fmla="*/ 5250474 w 5250678"/>
              <a:gd name="connsiteY5" fmla="*/ 678470 h 3779484"/>
              <a:gd name="connsiteX6" fmla="*/ 3392178 w 5250678"/>
              <a:gd name="connsiteY6" fmla="*/ 44 h 3779484"/>
              <a:gd name="connsiteX7" fmla="*/ 1422531 w 5250678"/>
              <a:gd name="connsiteY7" fmla="*/ 700347 h 3779484"/>
              <a:gd name="connsiteX8" fmla="*/ 914940 w 5250678"/>
              <a:gd name="connsiteY8" fmla="*/ 2866639 h 3779484"/>
              <a:gd name="connsiteX9" fmla="*/ 464377 w 5250678"/>
              <a:gd name="connsiteY9" fmla="*/ 1983948 h 3779484"/>
              <a:gd name="connsiteX10" fmla="*/ 253475 w 5250678"/>
              <a:gd name="connsiteY10" fmla="*/ 1882922 h 3779484"/>
              <a:gd name="connsiteX0" fmla="*/ 253475 w 5250678"/>
              <a:gd name="connsiteY0" fmla="*/ 1882922 h 3779484"/>
              <a:gd name="connsiteX1" fmla="*/ 22909 w 5250678"/>
              <a:gd name="connsiteY1" fmla="*/ 2109555 h 3779484"/>
              <a:gd name="connsiteX2" fmla="*/ 855455 w 5250678"/>
              <a:gd name="connsiteY2" fmla="*/ 3480664 h 3779484"/>
              <a:gd name="connsiteX3" fmla="*/ 3628152 w 5250678"/>
              <a:gd name="connsiteY3" fmla="*/ 3687141 h 3779484"/>
              <a:gd name="connsiteX4" fmla="*/ 4926010 w 5250678"/>
              <a:gd name="connsiteY4" fmla="*/ 2300793 h 3779484"/>
              <a:gd name="connsiteX5" fmla="*/ 5250474 w 5250678"/>
              <a:gd name="connsiteY5" fmla="*/ 678470 h 3779484"/>
              <a:gd name="connsiteX6" fmla="*/ 3392178 w 5250678"/>
              <a:gd name="connsiteY6" fmla="*/ 44 h 3779484"/>
              <a:gd name="connsiteX7" fmla="*/ 1422531 w 5250678"/>
              <a:gd name="connsiteY7" fmla="*/ 700347 h 3779484"/>
              <a:gd name="connsiteX8" fmla="*/ 914940 w 5250678"/>
              <a:gd name="connsiteY8" fmla="*/ 2866639 h 3779484"/>
              <a:gd name="connsiteX9" fmla="*/ 464377 w 5250678"/>
              <a:gd name="connsiteY9" fmla="*/ 1983948 h 3779484"/>
              <a:gd name="connsiteX10" fmla="*/ 253475 w 5250678"/>
              <a:gd name="connsiteY10" fmla="*/ 1882922 h 3779484"/>
              <a:gd name="connsiteX0" fmla="*/ 253475 w 5250678"/>
              <a:gd name="connsiteY0" fmla="*/ 1882922 h 3779484"/>
              <a:gd name="connsiteX1" fmla="*/ 22909 w 5250678"/>
              <a:gd name="connsiteY1" fmla="*/ 2109555 h 3779484"/>
              <a:gd name="connsiteX2" fmla="*/ 855455 w 5250678"/>
              <a:gd name="connsiteY2" fmla="*/ 3480664 h 3779484"/>
              <a:gd name="connsiteX3" fmla="*/ 3628152 w 5250678"/>
              <a:gd name="connsiteY3" fmla="*/ 3687141 h 3779484"/>
              <a:gd name="connsiteX4" fmla="*/ 4926010 w 5250678"/>
              <a:gd name="connsiteY4" fmla="*/ 2300793 h 3779484"/>
              <a:gd name="connsiteX5" fmla="*/ 5250474 w 5250678"/>
              <a:gd name="connsiteY5" fmla="*/ 678470 h 3779484"/>
              <a:gd name="connsiteX6" fmla="*/ 3392178 w 5250678"/>
              <a:gd name="connsiteY6" fmla="*/ 44 h 3779484"/>
              <a:gd name="connsiteX7" fmla="*/ 1422531 w 5250678"/>
              <a:gd name="connsiteY7" fmla="*/ 700347 h 3779484"/>
              <a:gd name="connsiteX8" fmla="*/ 914940 w 5250678"/>
              <a:gd name="connsiteY8" fmla="*/ 2866639 h 3779484"/>
              <a:gd name="connsiteX9" fmla="*/ 464377 w 5250678"/>
              <a:gd name="connsiteY9" fmla="*/ 1983948 h 3779484"/>
              <a:gd name="connsiteX10" fmla="*/ 253475 w 5250678"/>
              <a:gd name="connsiteY10" fmla="*/ 1882922 h 3779484"/>
              <a:gd name="connsiteX0" fmla="*/ 253475 w 5365272"/>
              <a:gd name="connsiteY0" fmla="*/ 1882922 h 3481654"/>
              <a:gd name="connsiteX1" fmla="*/ 22909 w 5365272"/>
              <a:gd name="connsiteY1" fmla="*/ 2109555 h 3481654"/>
              <a:gd name="connsiteX2" fmla="*/ 855455 w 5365272"/>
              <a:gd name="connsiteY2" fmla="*/ 3480664 h 3481654"/>
              <a:gd name="connsiteX3" fmla="*/ 4926010 w 5365272"/>
              <a:gd name="connsiteY3" fmla="*/ 2300793 h 3481654"/>
              <a:gd name="connsiteX4" fmla="*/ 5250474 w 5365272"/>
              <a:gd name="connsiteY4" fmla="*/ 678470 h 3481654"/>
              <a:gd name="connsiteX5" fmla="*/ 3392178 w 5365272"/>
              <a:gd name="connsiteY5" fmla="*/ 44 h 3481654"/>
              <a:gd name="connsiteX6" fmla="*/ 1422531 w 5365272"/>
              <a:gd name="connsiteY6" fmla="*/ 700347 h 3481654"/>
              <a:gd name="connsiteX7" fmla="*/ 914940 w 5365272"/>
              <a:gd name="connsiteY7" fmla="*/ 2866639 h 3481654"/>
              <a:gd name="connsiteX8" fmla="*/ 464377 w 5365272"/>
              <a:gd name="connsiteY8" fmla="*/ 1983948 h 3481654"/>
              <a:gd name="connsiteX9" fmla="*/ 253475 w 5365272"/>
              <a:gd name="connsiteY9" fmla="*/ 1882922 h 3481654"/>
              <a:gd name="connsiteX0" fmla="*/ 253475 w 5258118"/>
              <a:gd name="connsiteY0" fmla="*/ 1882944 h 3604612"/>
              <a:gd name="connsiteX1" fmla="*/ 22909 w 5258118"/>
              <a:gd name="connsiteY1" fmla="*/ 2109577 h 3604612"/>
              <a:gd name="connsiteX2" fmla="*/ 855455 w 5258118"/>
              <a:gd name="connsiteY2" fmla="*/ 3480686 h 3604612"/>
              <a:gd name="connsiteX3" fmla="*/ 3920170 w 5258118"/>
              <a:gd name="connsiteY3" fmla="*/ 3222835 h 3604612"/>
              <a:gd name="connsiteX4" fmla="*/ 5250474 w 5258118"/>
              <a:gd name="connsiteY4" fmla="*/ 678492 h 3604612"/>
              <a:gd name="connsiteX5" fmla="*/ 3392178 w 5258118"/>
              <a:gd name="connsiteY5" fmla="*/ 66 h 3604612"/>
              <a:gd name="connsiteX6" fmla="*/ 1422531 w 5258118"/>
              <a:gd name="connsiteY6" fmla="*/ 700369 h 3604612"/>
              <a:gd name="connsiteX7" fmla="*/ 914940 w 5258118"/>
              <a:gd name="connsiteY7" fmla="*/ 2866661 h 3604612"/>
              <a:gd name="connsiteX8" fmla="*/ 464377 w 5258118"/>
              <a:gd name="connsiteY8" fmla="*/ 1983970 h 3604612"/>
              <a:gd name="connsiteX9" fmla="*/ 253475 w 5258118"/>
              <a:gd name="connsiteY9" fmla="*/ 1882944 h 3604612"/>
              <a:gd name="connsiteX0" fmla="*/ 232762 w 5237405"/>
              <a:gd name="connsiteY0" fmla="*/ 1882944 h 3604612"/>
              <a:gd name="connsiteX1" fmla="*/ 2196 w 5237405"/>
              <a:gd name="connsiteY1" fmla="*/ 2109577 h 3604612"/>
              <a:gd name="connsiteX2" fmla="*/ 834742 w 5237405"/>
              <a:gd name="connsiteY2" fmla="*/ 3480686 h 3604612"/>
              <a:gd name="connsiteX3" fmla="*/ 3899457 w 5237405"/>
              <a:gd name="connsiteY3" fmla="*/ 3222835 h 3604612"/>
              <a:gd name="connsiteX4" fmla="*/ 5229761 w 5237405"/>
              <a:gd name="connsiteY4" fmla="*/ 678492 h 3604612"/>
              <a:gd name="connsiteX5" fmla="*/ 3371465 w 5237405"/>
              <a:gd name="connsiteY5" fmla="*/ 66 h 3604612"/>
              <a:gd name="connsiteX6" fmla="*/ 1401818 w 5237405"/>
              <a:gd name="connsiteY6" fmla="*/ 700369 h 3604612"/>
              <a:gd name="connsiteX7" fmla="*/ 894227 w 5237405"/>
              <a:gd name="connsiteY7" fmla="*/ 2866661 h 3604612"/>
              <a:gd name="connsiteX8" fmla="*/ 443664 w 5237405"/>
              <a:gd name="connsiteY8" fmla="*/ 1983970 h 3604612"/>
              <a:gd name="connsiteX9" fmla="*/ 232762 w 5237405"/>
              <a:gd name="connsiteY9" fmla="*/ 1882944 h 3604612"/>
              <a:gd name="connsiteX0" fmla="*/ 232762 w 5229761"/>
              <a:gd name="connsiteY0" fmla="*/ 1882925 h 3604593"/>
              <a:gd name="connsiteX1" fmla="*/ 2196 w 5229761"/>
              <a:gd name="connsiteY1" fmla="*/ 2109558 h 3604593"/>
              <a:gd name="connsiteX2" fmla="*/ 834742 w 5229761"/>
              <a:gd name="connsiteY2" fmla="*/ 3480667 h 3604593"/>
              <a:gd name="connsiteX3" fmla="*/ 3899457 w 5229761"/>
              <a:gd name="connsiteY3" fmla="*/ 3222816 h 3604593"/>
              <a:gd name="connsiteX4" fmla="*/ 5229761 w 5229761"/>
              <a:gd name="connsiteY4" fmla="*/ 678473 h 3604593"/>
              <a:gd name="connsiteX5" fmla="*/ 3371465 w 5229761"/>
              <a:gd name="connsiteY5" fmla="*/ 47 h 3604593"/>
              <a:gd name="connsiteX6" fmla="*/ 1401818 w 5229761"/>
              <a:gd name="connsiteY6" fmla="*/ 700350 h 3604593"/>
              <a:gd name="connsiteX7" fmla="*/ 894227 w 5229761"/>
              <a:gd name="connsiteY7" fmla="*/ 2866642 h 3604593"/>
              <a:gd name="connsiteX8" fmla="*/ 443664 w 5229761"/>
              <a:gd name="connsiteY8" fmla="*/ 1983951 h 3604593"/>
              <a:gd name="connsiteX9" fmla="*/ 232762 w 5229761"/>
              <a:gd name="connsiteY9" fmla="*/ 1882925 h 3604593"/>
              <a:gd name="connsiteX0" fmla="*/ 232762 w 5214521"/>
              <a:gd name="connsiteY0" fmla="*/ 1883865 h 3600035"/>
              <a:gd name="connsiteX1" fmla="*/ 2196 w 5214521"/>
              <a:gd name="connsiteY1" fmla="*/ 2110498 h 3600035"/>
              <a:gd name="connsiteX2" fmla="*/ 834742 w 5214521"/>
              <a:gd name="connsiteY2" fmla="*/ 3481607 h 3600035"/>
              <a:gd name="connsiteX3" fmla="*/ 3899457 w 5214521"/>
              <a:gd name="connsiteY3" fmla="*/ 3223756 h 3600035"/>
              <a:gd name="connsiteX4" fmla="*/ 5214521 w 5214521"/>
              <a:gd name="connsiteY4" fmla="*/ 793713 h 3600035"/>
              <a:gd name="connsiteX5" fmla="*/ 3371465 w 5214521"/>
              <a:gd name="connsiteY5" fmla="*/ 987 h 3600035"/>
              <a:gd name="connsiteX6" fmla="*/ 1401818 w 5214521"/>
              <a:gd name="connsiteY6" fmla="*/ 701290 h 3600035"/>
              <a:gd name="connsiteX7" fmla="*/ 894227 w 5214521"/>
              <a:gd name="connsiteY7" fmla="*/ 2867582 h 3600035"/>
              <a:gd name="connsiteX8" fmla="*/ 443664 w 5214521"/>
              <a:gd name="connsiteY8" fmla="*/ 1984891 h 3600035"/>
              <a:gd name="connsiteX9" fmla="*/ 232762 w 5214521"/>
              <a:gd name="connsiteY9" fmla="*/ 1883865 h 360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4521" h="3600035">
                <a:moveTo>
                  <a:pt x="232762" y="1883865"/>
                </a:moveTo>
                <a:cubicBezTo>
                  <a:pt x="159184" y="1904800"/>
                  <a:pt x="-21934" y="1851828"/>
                  <a:pt x="2196" y="2110498"/>
                </a:cubicBezTo>
                <a:cubicBezTo>
                  <a:pt x="26326" y="2369168"/>
                  <a:pt x="185199" y="3296064"/>
                  <a:pt x="834742" y="3481607"/>
                </a:cubicBezTo>
                <a:cubicBezTo>
                  <a:pt x="1484286" y="3667150"/>
                  <a:pt x="3169494" y="3671738"/>
                  <a:pt x="3899457" y="3223756"/>
                </a:cubicBezTo>
                <a:cubicBezTo>
                  <a:pt x="4629420" y="2775774"/>
                  <a:pt x="5213620" y="1267341"/>
                  <a:pt x="5214521" y="793713"/>
                </a:cubicBezTo>
                <a:cubicBezTo>
                  <a:pt x="5215422" y="320085"/>
                  <a:pt x="4006915" y="16391"/>
                  <a:pt x="3371465" y="987"/>
                </a:cubicBezTo>
                <a:cubicBezTo>
                  <a:pt x="2736015" y="-14417"/>
                  <a:pt x="1395591" y="147324"/>
                  <a:pt x="1401818" y="701290"/>
                </a:cubicBezTo>
                <a:cubicBezTo>
                  <a:pt x="1408045" y="1255256"/>
                  <a:pt x="1450159" y="2905109"/>
                  <a:pt x="894227" y="2867582"/>
                </a:cubicBezTo>
                <a:cubicBezTo>
                  <a:pt x="338295" y="2830055"/>
                  <a:pt x="454848" y="2125984"/>
                  <a:pt x="443664" y="1984891"/>
                </a:cubicBezTo>
                <a:cubicBezTo>
                  <a:pt x="432480" y="1843798"/>
                  <a:pt x="306340" y="1862931"/>
                  <a:pt x="232762" y="1883865"/>
                </a:cubicBezTo>
                <a:close/>
              </a:path>
            </a:pathLst>
          </a:custGeom>
          <a:solidFill>
            <a:srgbClr val="4080CD"/>
          </a:solidFill>
          <a:ln w="9525" cap="flat" cmpd="sng" algn="ctr">
            <a:solidFill>
              <a:srgbClr val="4181CE"/>
            </a:solidFill>
            <a:prstDash val="solid"/>
          </a:ln>
          <a:effectLst>
            <a:outerShdw blurRad="40000" dist="23000" dir="5400000" rotWithShape="0">
              <a:srgbClr val="000000">
                <a:alpha val="35000"/>
              </a:srgbClr>
            </a:outerShdw>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64" name="Up Arrow 163"/>
          <p:cNvSpPr/>
          <p:nvPr/>
        </p:nvSpPr>
        <p:spPr>
          <a:xfrm>
            <a:off x="11383811" y="13617655"/>
            <a:ext cx="3837473" cy="13573764"/>
          </a:xfrm>
          <a:prstGeom prst="upArrow">
            <a:avLst>
              <a:gd name="adj1" fmla="val 100000"/>
              <a:gd name="adj2" fmla="val 50000"/>
            </a:avLst>
          </a:prstGeom>
          <a:gradFill rotWithShape="1">
            <a:gsLst>
              <a:gs pos="0">
                <a:srgbClr val="1F497D">
                  <a:lumMod val="60000"/>
                  <a:lumOff val="40000"/>
                </a:srgbClr>
              </a:gs>
              <a:gs pos="98000">
                <a:srgbClr val="C0504D"/>
              </a:gs>
            </a:gsLst>
            <a:lin ang="16200000" scaled="0"/>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65" name="Up Arrow 164"/>
          <p:cNvSpPr/>
          <p:nvPr/>
        </p:nvSpPr>
        <p:spPr>
          <a:xfrm>
            <a:off x="15325530" y="13593435"/>
            <a:ext cx="3837473" cy="13573764"/>
          </a:xfrm>
          <a:prstGeom prst="upArrow">
            <a:avLst>
              <a:gd name="adj1" fmla="val 100000"/>
              <a:gd name="adj2" fmla="val 50000"/>
            </a:avLst>
          </a:prstGeom>
          <a:gradFill rotWithShape="1">
            <a:gsLst>
              <a:gs pos="6000">
                <a:srgbClr val="9BBB59">
                  <a:lumMod val="50000"/>
                </a:srgbClr>
              </a:gs>
              <a:gs pos="100000">
                <a:sysClr val="windowText" lastClr="000000">
                  <a:lumMod val="50000"/>
                  <a:lumOff val="50000"/>
                </a:sysClr>
              </a:gs>
            </a:gsLst>
            <a:lin ang="16200000" scaled="0"/>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66" name="Up Arrow 165"/>
          <p:cNvSpPr/>
          <p:nvPr/>
        </p:nvSpPr>
        <p:spPr>
          <a:xfrm>
            <a:off x="11383811" y="24913286"/>
            <a:ext cx="3837473" cy="2449512"/>
          </a:xfrm>
          <a:prstGeom prst="upArrow">
            <a:avLst>
              <a:gd name="adj1" fmla="val 100000"/>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no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67" name="Up Arrow 166"/>
          <p:cNvSpPr/>
          <p:nvPr/>
        </p:nvSpPr>
        <p:spPr>
          <a:xfrm>
            <a:off x="15325530" y="24889066"/>
            <a:ext cx="3837473" cy="5204253"/>
          </a:xfrm>
          <a:prstGeom prst="upArrow">
            <a:avLst>
              <a:gd name="adj1" fmla="val 100000"/>
              <a:gd name="adj2" fmla="val 31227"/>
            </a:avLst>
          </a:prstGeom>
          <a:gradFill rotWithShape="1">
            <a:gsLst>
              <a:gs pos="0">
                <a:srgbClr val="9BBB59">
                  <a:lumMod val="75000"/>
                </a:srgbClr>
              </a:gs>
              <a:gs pos="100000">
                <a:srgbClr val="9BBB59">
                  <a:lumMod val="60000"/>
                  <a:lumOff val="40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dirty="0" smtClean="0">
              <a:ln>
                <a:noFill/>
              </a:ln>
              <a:solidFill>
                <a:prstClr val="white"/>
              </a:solidFill>
              <a:effectLst/>
              <a:uLnTx/>
              <a:uFillTx/>
              <a:latin typeface="Calibri"/>
              <a:ea typeface=""/>
              <a:cs typeface=""/>
            </a:endParaRPr>
          </a:p>
        </p:txBody>
      </p:sp>
      <p:sp>
        <p:nvSpPr>
          <p:cNvPr id="169" name="TextBox 168"/>
          <p:cNvSpPr txBox="1"/>
          <p:nvPr/>
        </p:nvSpPr>
        <p:spPr>
          <a:xfrm>
            <a:off x="21653817" y="9579814"/>
            <a:ext cx="6691096" cy="3416320"/>
          </a:xfrm>
          <a:prstGeom prst="rect">
            <a:avLst/>
          </a:prstGeom>
          <a:noFill/>
        </p:spPr>
        <p:txBody>
          <a:bodyPr wrap="square" rtlCol="0">
            <a:spAutoFit/>
          </a:bodyPr>
          <a:lstStyle/>
          <a:p>
            <a:pPr algn="just" defTabSz="2088170" fontAlgn="auto">
              <a:spcBef>
                <a:spcPts val="0"/>
              </a:spcBef>
              <a:spcAft>
                <a:spcPts val="0"/>
              </a:spcAft>
            </a:pPr>
            <a:r>
              <a:rPr lang="en-US" sz="3600" u="none" dirty="0" smtClean="0">
                <a:solidFill>
                  <a:prstClr val="black"/>
                </a:solidFill>
                <a:latin typeface="Calibri"/>
              </a:rPr>
              <a:t>Combustion products are solely H</a:t>
            </a:r>
            <a:r>
              <a:rPr lang="en-US" sz="3600" u="none" baseline="-25000" dirty="0" smtClean="0">
                <a:solidFill>
                  <a:prstClr val="black"/>
                </a:solidFill>
                <a:latin typeface="Calibri"/>
              </a:rPr>
              <a:t>2</a:t>
            </a:r>
            <a:r>
              <a:rPr lang="en-US" sz="3600" u="none" dirty="0" smtClean="0">
                <a:solidFill>
                  <a:prstClr val="black"/>
                </a:solidFill>
                <a:latin typeface="Calibri"/>
              </a:rPr>
              <a:t>O and CO</a:t>
            </a:r>
            <a:r>
              <a:rPr lang="en-US" sz="3600" u="none" baseline="-25000" dirty="0" smtClean="0">
                <a:solidFill>
                  <a:prstClr val="black"/>
                </a:solidFill>
                <a:latin typeface="Calibri"/>
              </a:rPr>
              <a:t>2</a:t>
            </a:r>
            <a:r>
              <a:rPr lang="en-US" sz="3600" u="none" dirty="0" smtClean="0">
                <a:solidFill>
                  <a:prstClr val="black"/>
                </a:solidFill>
                <a:latin typeface="Calibri"/>
              </a:rPr>
              <a:t>, with </a:t>
            </a:r>
            <a:r>
              <a:rPr lang="en-US" sz="3600" b="1" u="none" dirty="0" smtClean="0">
                <a:solidFill>
                  <a:prstClr val="black"/>
                </a:solidFill>
                <a:latin typeface="Calibri"/>
              </a:rPr>
              <a:t>near-zero emission of CO and NOx</a:t>
            </a:r>
            <a:r>
              <a:rPr lang="en-US" sz="3600" u="none" dirty="0" smtClean="0">
                <a:solidFill>
                  <a:prstClr val="black"/>
                </a:solidFill>
                <a:latin typeface="Calibri"/>
              </a:rPr>
              <a:t> due to complete combustion at low temperatures (</a:t>
            </a:r>
            <a:r>
              <a:rPr lang="pt-PT" sz="3600" u="none" dirty="0" err="1" smtClean="0">
                <a:solidFill>
                  <a:prstClr val="black"/>
                </a:solidFill>
                <a:latin typeface="Calibri"/>
              </a:rPr>
              <a:t>btw</a:t>
            </a:r>
            <a:r>
              <a:rPr lang="pt-PT" sz="3600" u="none" dirty="0" smtClean="0">
                <a:solidFill>
                  <a:prstClr val="black"/>
                </a:solidFill>
                <a:latin typeface="Calibri"/>
              </a:rPr>
              <a:t>. 600°C </a:t>
            </a:r>
            <a:r>
              <a:rPr lang="pt-PT" sz="3600" u="none" dirty="0" err="1" smtClean="0">
                <a:solidFill>
                  <a:prstClr val="black"/>
                </a:solidFill>
                <a:latin typeface="Calibri"/>
              </a:rPr>
              <a:t>and</a:t>
            </a:r>
            <a:r>
              <a:rPr lang="pt-PT" sz="3600" u="none" dirty="0" smtClean="0">
                <a:solidFill>
                  <a:prstClr val="black"/>
                </a:solidFill>
                <a:latin typeface="Calibri"/>
              </a:rPr>
              <a:t> </a:t>
            </a:r>
            <a:r>
              <a:rPr lang="pt-PT" sz="3600" u="none" dirty="0">
                <a:solidFill>
                  <a:prstClr val="black"/>
                </a:solidFill>
                <a:latin typeface="Calibri"/>
              </a:rPr>
              <a:t>1000°C)</a:t>
            </a:r>
            <a:endParaRPr lang="en-US" sz="3600" u="none" dirty="0">
              <a:solidFill>
                <a:prstClr val="black"/>
              </a:solidFill>
              <a:latin typeface="Calibri"/>
            </a:endParaRPr>
          </a:p>
        </p:txBody>
      </p:sp>
      <p:sp>
        <p:nvSpPr>
          <p:cNvPr id="170" name="TextBox 169"/>
          <p:cNvSpPr txBox="1"/>
          <p:nvPr/>
        </p:nvSpPr>
        <p:spPr>
          <a:xfrm>
            <a:off x="2196886" y="8617270"/>
            <a:ext cx="7920000" cy="5632311"/>
          </a:xfrm>
          <a:prstGeom prst="rect">
            <a:avLst/>
          </a:prstGeom>
          <a:noFill/>
        </p:spPr>
        <p:txBody>
          <a:bodyPr wrap="square" rtlCol="0">
            <a:spAutoFit/>
          </a:bodyPr>
          <a:lstStyle/>
          <a:p>
            <a:pPr algn="just" defTabSz="2088170" fontAlgn="auto">
              <a:spcBef>
                <a:spcPts val="0"/>
              </a:spcBef>
              <a:spcAft>
                <a:spcPts val="0"/>
              </a:spcAft>
            </a:pPr>
            <a:r>
              <a:rPr lang="en-US" sz="5400" u="none" dirty="0" smtClean="0">
                <a:solidFill>
                  <a:prstClr val="black"/>
                </a:solidFill>
                <a:latin typeface="Calibri"/>
              </a:rPr>
              <a:t>ABSTRACT</a:t>
            </a:r>
            <a:endParaRPr lang="en-US" sz="3600" u="none" dirty="0" smtClean="0">
              <a:solidFill>
                <a:prstClr val="black"/>
              </a:solidFill>
              <a:latin typeface="Calibri"/>
            </a:endParaRPr>
          </a:p>
          <a:p>
            <a:pPr algn="just" defTabSz="2088170" fontAlgn="auto">
              <a:spcBef>
                <a:spcPts val="0"/>
              </a:spcBef>
              <a:spcAft>
                <a:spcPts val="0"/>
              </a:spcAft>
            </a:pPr>
            <a:r>
              <a:rPr lang="en-US" sz="3600" u="none" dirty="0" smtClean="0">
                <a:solidFill>
                  <a:prstClr val="black"/>
                </a:solidFill>
                <a:latin typeface="Calibri"/>
              </a:rPr>
              <a:t>The</a:t>
            </a:r>
            <a:r>
              <a:rPr lang="en-US" sz="5400" u="none" dirty="0" smtClean="0">
                <a:solidFill>
                  <a:prstClr val="black"/>
                </a:solidFill>
                <a:latin typeface="Calibri"/>
              </a:rPr>
              <a:t> </a:t>
            </a:r>
            <a:r>
              <a:rPr lang="en-US" sz="3600" b="1" u="none" dirty="0" smtClean="0">
                <a:solidFill>
                  <a:prstClr val="black"/>
                </a:solidFill>
                <a:latin typeface="Calibri"/>
              </a:rPr>
              <a:t>Catalytic Heat Exchanger </a:t>
            </a:r>
            <a:r>
              <a:rPr lang="en-US" sz="3600" u="none" dirty="0" smtClean="0">
                <a:solidFill>
                  <a:prstClr val="black"/>
                </a:solidFill>
                <a:latin typeface="Calibri"/>
              </a:rPr>
              <a:t>is a heat exchanger wall-coated with a catalytic layer, in which hydrocarbons react and release heat. That heat is absorbed by the fluid inside the heat exchanger. This concept can be used to heat water and other fluids and is suitable for domestic and industrial applications.</a:t>
            </a:r>
            <a:endParaRPr lang="en-US" sz="3600" u="none" dirty="0">
              <a:solidFill>
                <a:prstClr val="black"/>
              </a:solidFill>
              <a:latin typeface="Calibri"/>
            </a:endParaRPr>
          </a:p>
        </p:txBody>
      </p:sp>
      <p:sp>
        <p:nvSpPr>
          <p:cNvPr id="171" name="TextBox 170"/>
          <p:cNvSpPr txBox="1"/>
          <p:nvPr/>
        </p:nvSpPr>
        <p:spPr>
          <a:xfrm>
            <a:off x="2082691" y="20926326"/>
            <a:ext cx="7920000" cy="2308324"/>
          </a:xfrm>
          <a:prstGeom prst="rect">
            <a:avLst/>
          </a:prstGeom>
          <a:noFill/>
        </p:spPr>
        <p:txBody>
          <a:bodyPr wrap="square" rtlCol="0">
            <a:spAutoFit/>
          </a:bodyPr>
          <a:lstStyle/>
          <a:p>
            <a:pPr algn="just" defTabSz="2088170" fontAlgn="auto">
              <a:spcBef>
                <a:spcPts val="0"/>
              </a:spcBef>
              <a:spcAft>
                <a:spcPts val="0"/>
              </a:spcAft>
            </a:pPr>
            <a:r>
              <a:rPr lang="en-US" sz="3600" u="none" dirty="0" smtClean="0">
                <a:solidFill>
                  <a:prstClr val="black"/>
                </a:solidFill>
                <a:latin typeface="Calibri"/>
              </a:rPr>
              <a:t>Cobalt oxide (Co</a:t>
            </a:r>
            <a:r>
              <a:rPr lang="en-US" sz="3600" u="none" baseline="-25000" dirty="0" smtClean="0">
                <a:solidFill>
                  <a:prstClr val="black"/>
                </a:solidFill>
                <a:latin typeface="Calibri"/>
              </a:rPr>
              <a:t>3</a:t>
            </a:r>
            <a:r>
              <a:rPr lang="en-US" sz="3600" u="none" dirty="0" smtClean="0">
                <a:solidFill>
                  <a:prstClr val="black"/>
                </a:solidFill>
                <a:latin typeface="Calibri"/>
              </a:rPr>
              <a:t>O</a:t>
            </a:r>
            <a:r>
              <a:rPr lang="en-US" sz="3600" u="none" baseline="-25000" dirty="0" smtClean="0">
                <a:solidFill>
                  <a:prstClr val="black"/>
                </a:solidFill>
                <a:latin typeface="Calibri"/>
              </a:rPr>
              <a:t>4</a:t>
            </a:r>
            <a:r>
              <a:rPr lang="en-US" sz="3600" u="none" dirty="0" smtClean="0">
                <a:solidFill>
                  <a:prstClr val="black"/>
                </a:solidFill>
                <a:latin typeface="Calibri"/>
              </a:rPr>
              <a:t>) </a:t>
            </a:r>
            <a:r>
              <a:rPr lang="en-US" sz="3600" u="none" dirty="0" err="1" smtClean="0">
                <a:solidFill>
                  <a:prstClr val="black"/>
                </a:solidFill>
                <a:latin typeface="Calibri"/>
              </a:rPr>
              <a:t>electrodeposition</a:t>
            </a:r>
            <a:r>
              <a:rPr lang="en-US" sz="3600" u="none" dirty="0" smtClean="0">
                <a:solidFill>
                  <a:prstClr val="black"/>
                </a:solidFill>
                <a:latin typeface="Calibri"/>
              </a:rPr>
              <a:t> deposited on a stainless-</a:t>
            </a:r>
            <a:r>
              <a:rPr lang="en-US" sz="3600" u="none" dirty="0" err="1" smtClean="0">
                <a:solidFill>
                  <a:prstClr val="black"/>
                </a:solidFill>
                <a:latin typeface="Calibri"/>
              </a:rPr>
              <a:t>stell</a:t>
            </a:r>
            <a:r>
              <a:rPr lang="en-US" sz="3600" u="none" dirty="0" smtClean="0">
                <a:solidFill>
                  <a:prstClr val="black"/>
                </a:solidFill>
                <a:latin typeface="Calibri"/>
              </a:rPr>
              <a:t> plate resulted on a very high specific area, with </a:t>
            </a:r>
            <a:r>
              <a:rPr lang="en-US" sz="3600" b="1" u="none" dirty="0" smtClean="0">
                <a:solidFill>
                  <a:prstClr val="black"/>
                </a:solidFill>
                <a:latin typeface="Calibri"/>
              </a:rPr>
              <a:t>high potential for good catalytic activity</a:t>
            </a:r>
            <a:r>
              <a:rPr lang="en-US" sz="3600" u="none" dirty="0" smtClean="0">
                <a:solidFill>
                  <a:prstClr val="black"/>
                </a:solidFill>
                <a:latin typeface="Calibri"/>
              </a:rPr>
              <a:t>.</a:t>
            </a:r>
            <a:endParaRPr lang="en-US" sz="3600" u="none" dirty="0">
              <a:solidFill>
                <a:prstClr val="black"/>
              </a:solidFill>
              <a:latin typeface="Calibri"/>
            </a:endParaRPr>
          </a:p>
        </p:txBody>
      </p:sp>
      <p:sp>
        <p:nvSpPr>
          <p:cNvPr id="172" name="TextBox 171"/>
          <p:cNvSpPr txBox="1"/>
          <p:nvPr/>
        </p:nvSpPr>
        <p:spPr>
          <a:xfrm>
            <a:off x="2177616" y="29475132"/>
            <a:ext cx="7920000" cy="3416320"/>
          </a:xfrm>
          <a:prstGeom prst="rect">
            <a:avLst/>
          </a:prstGeom>
          <a:noFill/>
        </p:spPr>
        <p:txBody>
          <a:bodyPr wrap="square" rtlCol="0">
            <a:spAutoFit/>
          </a:bodyPr>
          <a:lstStyle/>
          <a:p>
            <a:pPr algn="just" defTabSz="2088170" fontAlgn="auto">
              <a:spcBef>
                <a:spcPts val="0"/>
              </a:spcBef>
              <a:spcAft>
                <a:spcPts val="0"/>
              </a:spcAft>
            </a:pPr>
            <a:r>
              <a:rPr lang="en-US" sz="3600" u="none" dirty="0" smtClean="0">
                <a:solidFill>
                  <a:prstClr val="black"/>
                </a:solidFill>
                <a:latin typeface="Calibri"/>
              </a:rPr>
              <a:t>It is possible to replace Platinum and Palladium as catalyst for the methane combustion reaction. Cobalt oxide and others have proven to be good candidates, with low loss of performance, </a:t>
            </a:r>
            <a:r>
              <a:rPr lang="en-US" sz="3600" b="1" u="none" dirty="0" smtClean="0">
                <a:solidFill>
                  <a:prstClr val="black"/>
                </a:solidFill>
                <a:latin typeface="Calibri"/>
              </a:rPr>
              <a:t>inexpensive and easy to obtain</a:t>
            </a:r>
            <a:r>
              <a:rPr lang="en-US" sz="3600" u="none" dirty="0" smtClean="0">
                <a:solidFill>
                  <a:prstClr val="black"/>
                </a:solidFill>
                <a:latin typeface="Calibri"/>
              </a:rPr>
              <a:t>.</a:t>
            </a:r>
            <a:endParaRPr lang="en-US" sz="3600" u="none" dirty="0">
              <a:solidFill>
                <a:prstClr val="black"/>
              </a:solidFill>
              <a:latin typeface="Calibri"/>
            </a:endParaRPr>
          </a:p>
        </p:txBody>
      </p:sp>
      <p:sp>
        <p:nvSpPr>
          <p:cNvPr id="173" name="TextBox 172"/>
          <p:cNvSpPr txBox="1"/>
          <p:nvPr/>
        </p:nvSpPr>
        <p:spPr>
          <a:xfrm>
            <a:off x="20464605" y="27343753"/>
            <a:ext cx="7880308" cy="3970318"/>
          </a:xfrm>
          <a:prstGeom prst="rect">
            <a:avLst/>
          </a:prstGeom>
          <a:noFill/>
        </p:spPr>
        <p:txBody>
          <a:bodyPr wrap="square" rtlCol="0">
            <a:spAutoFit/>
          </a:bodyPr>
          <a:lstStyle/>
          <a:p>
            <a:pPr algn="just" defTabSz="2088170" fontAlgn="auto">
              <a:spcBef>
                <a:spcPts val="0"/>
              </a:spcBef>
              <a:spcAft>
                <a:spcPts val="0"/>
              </a:spcAft>
            </a:pPr>
            <a:r>
              <a:rPr lang="en-US" sz="3600" u="none" dirty="0" smtClean="0">
                <a:solidFill>
                  <a:prstClr val="black"/>
                </a:solidFill>
                <a:latin typeface="Calibri"/>
              </a:rPr>
              <a:t>Catalytic combustors are more </a:t>
            </a:r>
            <a:r>
              <a:rPr lang="en-US" sz="3600" b="1" u="none" dirty="0" smtClean="0">
                <a:solidFill>
                  <a:prstClr val="black"/>
                </a:solidFill>
                <a:latin typeface="Calibri"/>
              </a:rPr>
              <a:t>fuel flexible</a:t>
            </a:r>
            <a:r>
              <a:rPr lang="en-US" sz="3600" u="none" dirty="0" smtClean="0">
                <a:solidFill>
                  <a:prstClr val="black"/>
                </a:solidFill>
                <a:latin typeface="Calibri"/>
              </a:rPr>
              <a:t> than traditional combustors due to the low dependence on the velocity fields, flame speed and mixture quality. The reaction is flameless and </a:t>
            </a:r>
            <a:r>
              <a:rPr lang="en-US" sz="3600" b="1" u="none" dirty="0" smtClean="0">
                <a:solidFill>
                  <a:prstClr val="black"/>
                </a:solidFill>
                <a:latin typeface="Calibri"/>
              </a:rPr>
              <a:t>stability depends on heat fluxes</a:t>
            </a:r>
            <a:r>
              <a:rPr lang="en-US" sz="3600" u="none" dirty="0" smtClean="0">
                <a:solidFill>
                  <a:prstClr val="black"/>
                </a:solidFill>
                <a:latin typeface="Calibri"/>
              </a:rPr>
              <a:t> on the reacting surface.</a:t>
            </a:r>
            <a:endParaRPr lang="en-US" sz="3600" u="none" dirty="0">
              <a:solidFill>
                <a:prstClr val="black"/>
              </a:solidFill>
              <a:latin typeface="Calibri"/>
            </a:endParaRPr>
          </a:p>
        </p:txBody>
      </p:sp>
      <p:sp>
        <p:nvSpPr>
          <p:cNvPr id="174" name="TextBox 173"/>
          <p:cNvSpPr txBox="1"/>
          <p:nvPr/>
        </p:nvSpPr>
        <p:spPr>
          <a:xfrm>
            <a:off x="20472716" y="21676952"/>
            <a:ext cx="7918114" cy="5078313"/>
          </a:xfrm>
          <a:prstGeom prst="rect">
            <a:avLst/>
          </a:prstGeom>
          <a:noFill/>
        </p:spPr>
        <p:txBody>
          <a:bodyPr wrap="square" rtlCol="0">
            <a:spAutoFit/>
          </a:bodyPr>
          <a:lstStyle/>
          <a:p>
            <a:pPr algn="just" defTabSz="2088170" fontAlgn="auto">
              <a:spcBef>
                <a:spcPts val="0"/>
              </a:spcBef>
              <a:spcAft>
                <a:spcPts val="0"/>
              </a:spcAft>
            </a:pPr>
            <a:r>
              <a:rPr lang="en-US" sz="3600" u="none" dirty="0" smtClean="0">
                <a:solidFill>
                  <a:prstClr val="black"/>
                </a:solidFill>
                <a:latin typeface="Calibri"/>
              </a:rPr>
              <a:t>With a flameless reaction, designers can eliminate the large volume required for the combustor chamber. Also, catalytic combustion on the walls of the heat exchanger integrates the combustor and the heat exchanger on a single module, instead of the typical 2. These features will allow </a:t>
            </a:r>
            <a:r>
              <a:rPr lang="en-US" sz="3600" b="1" u="none" dirty="0" smtClean="0">
                <a:solidFill>
                  <a:prstClr val="black"/>
                </a:solidFill>
                <a:latin typeface="Calibri"/>
              </a:rPr>
              <a:t>smaller designs</a:t>
            </a:r>
            <a:r>
              <a:rPr lang="en-US" sz="3600" u="none" dirty="0" smtClean="0">
                <a:solidFill>
                  <a:prstClr val="black"/>
                </a:solidFill>
                <a:latin typeface="Calibri"/>
              </a:rPr>
              <a:t>, as well as </a:t>
            </a:r>
            <a:r>
              <a:rPr lang="en-US" sz="3600" b="1" u="none" dirty="0" smtClean="0">
                <a:solidFill>
                  <a:prstClr val="black"/>
                </a:solidFill>
                <a:latin typeface="Calibri"/>
              </a:rPr>
              <a:t>less operation noise</a:t>
            </a:r>
            <a:r>
              <a:rPr lang="en-US" sz="3600" u="none" dirty="0" smtClean="0">
                <a:solidFill>
                  <a:prstClr val="black"/>
                </a:solidFill>
                <a:latin typeface="Calibri"/>
              </a:rPr>
              <a:t>.</a:t>
            </a:r>
            <a:endParaRPr lang="en-US" sz="3600" u="none" dirty="0">
              <a:solidFill>
                <a:prstClr val="black"/>
              </a:solidFill>
              <a:latin typeface="Calibri"/>
            </a:endParaRPr>
          </a:p>
        </p:txBody>
      </p:sp>
      <p:grpSp>
        <p:nvGrpSpPr>
          <p:cNvPr id="175" name="Group 174"/>
          <p:cNvGrpSpPr/>
          <p:nvPr/>
        </p:nvGrpSpPr>
        <p:grpSpPr>
          <a:xfrm>
            <a:off x="11796505" y="16109489"/>
            <a:ext cx="6892631" cy="9376896"/>
            <a:chOff x="11413044" y="21817491"/>
            <a:chExt cx="6892631" cy="9376896"/>
          </a:xfrm>
        </p:grpSpPr>
        <p:grpSp>
          <p:nvGrpSpPr>
            <p:cNvPr id="176" name="Group 175"/>
            <p:cNvGrpSpPr/>
            <p:nvPr/>
          </p:nvGrpSpPr>
          <p:grpSpPr>
            <a:xfrm>
              <a:off x="11413044" y="21817491"/>
              <a:ext cx="1171995" cy="8325937"/>
              <a:chOff x="2447925" y="4162426"/>
              <a:chExt cx="533401" cy="3789325"/>
            </a:xfrm>
          </p:grpSpPr>
          <p:sp>
            <p:nvSpPr>
              <p:cNvPr id="207" name="Rectangle 206"/>
              <p:cNvSpPr/>
              <p:nvPr/>
            </p:nvSpPr>
            <p:spPr>
              <a:xfrm>
                <a:off x="2447927" y="4448176"/>
                <a:ext cx="533399" cy="3403758"/>
              </a:xfrm>
              <a:prstGeom prst="rect">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208" name="Oval 207"/>
              <p:cNvSpPr/>
              <p:nvPr/>
            </p:nvSpPr>
            <p:spPr>
              <a:xfrm>
                <a:off x="2447925" y="4162426"/>
                <a:ext cx="533400" cy="533400"/>
              </a:xfrm>
              <a:prstGeom prst="ellipse">
                <a:avLst/>
              </a:prstGeom>
              <a:pattFill prst="pct50">
                <a:fgClr>
                  <a:srgbClr val="4F81BD"/>
                </a:fgClr>
                <a:bgClr>
                  <a:sysClr val="window" lastClr="FFFFFF">
                    <a:lumMod val="75000"/>
                  </a:sysClr>
                </a:bgClr>
              </a:pattFill>
              <a:ln w="25400" cap="flat" cmpd="sng" algn="ctr">
                <a:solidFill>
                  <a:sysClr val="windowText" lastClr="000000"/>
                </a:solidFill>
                <a:prstDash val="solid"/>
              </a:ln>
              <a:effectLst/>
              <a:scene3d>
                <a:camera prst="isometricOffAxis2Top"/>
                <a:lightRig rig="threePt" dir="t"/>
              </a:scene3d>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209" name="Oval 208"/>
              <p:cNvSpPr/>
              <p:nvPr/>
            </p:nvSpPr>
            <p:spPr>
              <a:xfrm>
                <a:off x="2447925" y="7728865"/>
                <a:ext cx="533399" cy="222886"/>
              </a:xfrm>
              <a:prstGeom prst="ellipse">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210" name="Rectangle 209"/>
              <p:cNvSpPr/>
              <p:nvPr/>
            </p:nvSpPr>
            <p:spPr>
              <a:xfrm>
                <a:off x="2455070" y="7592854"/>
                <a:ext cx="521493" cy="259081"/>
              </a:xfrm>
              <a:prstGeom prst="rect">
                <a:avLst/>
              </a:prstGeom>
              <a:pattFill prst="lgConfetti">
                <a:fgClr>
                  <a:srgbClr val="FF0000"/>
                </a:fgClr>
                <a:bgClr>
                  <a:sysClr val="window" lastClr="FFFFFF"/>
                </a:bgClr>
              </a:pattFill>
              <a:ln w="25400" cap="flat" cmpd="sng" algn="ctr">
                <a:no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grpSp>
        <p:grpSp>
          <p:nvGrpSpPr>
            <p:cNvPr id="177" name="Group 176"/>
            <p:cNvGrpSpPr/>
            <p:nvPr/>
          </p:nvGrpSpPr>
          <p:grpSpPr>
            <a:xfrm>
              <a:off x="13227464" y="21817491"/>
              <a:ext cx="1171995" cy="8325937"/>
              <a:chOff x="2447925" y="4162426"/>
              <a:chExt cx="533401" cy="3789325"/>
            </a:xfrm>
          </p:grpSpPr>
          <p:sp>
            <p:nvSpPr>
              <p:cNvPr id="203" name="Rectangle 202"/>
              <p:cNvSpPr/>
              <p:nvPr/>
            </p:nvSpPr>
            <p:spPr>
              <a:xfrm>
                <a:off x="2447927" y="4448176"/>
                <a:ext cx="533399" cy="3403758"/>
              </a:xfrm>
              <a:prstGeom prst="rect">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204" name="Oval 203"/>
              <p:cNvSpPr/>
              <p:nvPr/>
            </p:nvSpPr>
            <p:spPr>
              <a:xfrm>
                <a:off x="2447925" y="4162426"/>
                <a:ext cx="533400" cy="533400"/>
              </a:xfrm>
              <a:prstGeom prst="ellipse">
                <a:avLst/>
              </a:prstGeom>
              <a:pattFill prst="pct50">
                <a:fgClr>
                  <a:srgbClr val="4F81BD"/>
                </a:fgClr>
                <a:bgClr>
                  <a:sysClr val="window" lastClr="FFFFFF">
                    <a:lumMod val="75000"/>
                  </a:sysClr>
                </a:bgClr>
              </a:pattFill>
              <a:ln w="25400" cap="flat" cmpd="sng" algn="ctr">
                <a:solidFill>
                  <a:sysClr val="windowText" lastClr="000000"/>
                </a:solidFill>
                <a:prstDash val="solid"/>
              </a:ln>
              <a:effectLst/>
              <a:scene3d>
                <a:camera prst="isometricOffAxis2Top"/>
                <a:lightRig rig="threePt" dir="t"/>
              </a:scene3d>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205" name="Oval 204"/>
              <p:cNvSpPr/>
              <p:nvPr/>
            </p:nvSpPr>
            <p:spPr>
              <a:xfrm>
                <a:off x="2447925" y="7728865"/>
                <a:ext cx="533399" cy="222886"/>
              </a:xfrm>
              <a:prstGeom prst="ellipse">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206" name="Rectangle 205"/>
              <p:cNvSpPr/>
              <p:nvPr/>
            </p:nvSpPr>
            <p:spPr>
              <a:xfrm>
                <a:off x="2455070" y="7592854"/>
                <a:ext cx="521493" cy="259081"/>
              </a:xfrm>
              <a:prstGeom prst="rect">
                <a:avLst/>
              </a:prstGeom>
              <a:pattFill prst="lgConfetti">
                <a:fgClr>
                  <a:srgbClr val="FF0000"/>
                </a:fgClr>
                <a:bgClr>
                  <a:sysClr val="window" lastClr="FFFFFF"/>
                </a:bgClr>
              </a:pattFill>
              <a:ln w="25400" cap="flat" cmpd="sng" algn="ctr">
                <a:no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grpSp>
        <p:grpSp>
          <p:nvGrpSpPr>
            <p:cNvPr id="178" name="Group 177"/>
            <p:cNvGrpSpPr/>
            <p:nvPr/>
          </p:nvGrpSpPr>
          <p:grpSpPr>
            <a:xfrm>
              <a:off x="15114637" y="21817491"/>
              <a:ext cx="1171995" cy="8325937"/>
              <a:chOff x="2447925" y="4162426"/>
              <a:chExt cx="533401" cy="3789325"/>
            </a:xfrm>
          </p:grpSpPr>
          <p:sp>
            <p:nvSpPr>
              <p:cNvPr id="199" name="Rectangle 198"/>
              <p:cNvSpPr/>
              <p:nvPr/>
            </p:nvSpPr>
            <p:spPr>
              <a:xfrm>
                <a:off x="2447927" y="4448176"/>
                <a:ext cx="533399" cy="3403758"/>
              </a:xfrm>
              <a:prstGeom prst="rect">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200" name="Oval 199"/>
              <p:cNvSpPr/>
              <p:nvPr/>
            </p:nvSpPr>
            <p:spPr>
              <a:xfrm>
                <a:off x="2447925" y="4162426"/>
                <a:ext cx="533400" cy="533400"/>
              </a:xfrm>
              <a:prstGeom prst="ellipse">
                <a:avLst/>
              </a:prstGeom>
              <a:pattFill prst="pct50">
                <a:fgClr>
                  <a:srgbClr val="4F81BD"/>
                </a:fgClr>
                <a:bgClr>
                  <a:sysClr val="window" lastClr="FFFFFF">
                    <a:lumMod val="75000"/>
                  </a:sysClr>
                </a:bgClr>
              </a:pattFill>
              <a:ln w="25400" cap="flat" cmpd="sng" algn="ctr">
                <a:solidFill>
                  <a:sysClr val="windowText" lastClr="000000"/>
                </a:solidFill>
                <a:prstDash val="solid"/>
              </a:ln>
              <a:effectLst/>
              <a:scene3d>
                <a:camera prst="isometricOffAxis2Top"/>
                <a:lightRig rig="threePt" dir="t"/>
              </a:scene3d>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201" name="Oval 200"/>
              <p:cNvSpPr/>
              <p:nvPr/>
            </p:nvSpPr>
            <p:spPr>
              <a:xfrm>
                <a:off x="2447925" y="7728865"/>
                <a:ext cx="533399" cy="222886"/>
              </a:xfrm>
              <a:prstGeom prst="ellipse">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202" name="Rectangle 201"/>
              <p:cNvSpPr/>
              <p:nvPr/>
            </p:nvSpPr>
            <p:spPr>
              <a:xfrm>
                <a:off x="2455070" y="7592854"/>
                <a:ext cx="521493" cy="259081"/>
              </a:xfrm>
              <a:prstGeom prst="rect">
                <a:avLst/>
              </a:prstGeom>
              <a:pattFill prst="lgConfetti">
                <a:fgClr>
                  <a:srgbClr val="FF0000"/>
                </a:fgClr>
                <a:bgClr>
                  <a:sysClr val="window" lastClr="FFFFFF"/>
                </a:bgClr>
              </a:pattFill>
              <a:ln w="25400" cap="flat" cmpd="sng" algn="ctr">
                <a:no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grpSp>
        <p:grpSp>
          <p:nvGrpSpPr>
            <p:cNvPr id="179" name="Group 178"/>
            <p:cNvGrpSpPr/>
            <p:nvPr/>
          </p:nvGrpSpPr>
          <p:grpSpPr>
            <a:xfrm>
              <a:off x="17133680" y="21817491"/>
              <a:ext cx="1171995" cy="8325937"/>
              <a:chOff x="2447925" y="4162426"/>
              <a:chExt cx="533401" cy="3789325"/>
            </a:xfrm>
          </p:grpSpPr>
          <p:sp>
            <p:nvSpPr>
              <p:cNvPr id="195" name="Rectangle 194"/>
              <p:cNvSpPr/>
              <p:nvPr/>
            </p:nvSpPr>
            <p:spPr>
              <a:xfrm>
                <a:off x="2447927" y="4448176"/>
                <a:ext cx="533399" cy="3403758"/>
              </a:xfrm>
              <a:prstGeom prst="rect">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96" name="Oval 195"/>
              <p:cNvSpPr/>
              <p:nvPr/>
            </p:nvSpPr>
            <p:spPr>
              <a:xfrm>
                <a:off x="2447925" y="4162426"/>
                <a:ext cx="533400" cy="533400"/>
              </a:xfrm>
              <a:prstGeom prst="ellipse">
                <a:avLst/>
              </a:prstGeom>
              <a:pattFill prst="pct50">
                <a:fgClr>
                  <a:srgbClr val="4F81BD"/>
                </a:fgClr>
                <a:bgClr>
                  <a:sysClr val="window" lastClr="FFFFFF">
                    <a:lumMod val="75000"/>
                  </a:sysClr>
                </a:bgClr>
              </a:pattFill>
              <a:ln w="25400" cap="flat" cmpd="sng" algn="ctr">
                <a:solidFill>
                  <a:sysClr val="windowText" lastClr="000000"/>
                </a:solidFill>
                <a:prstDash val="solid"/>
              </a:ln>
              <a:effectLst/>
              <a:scene3d>
                <a:camera prst="isometricOffAxis2Top"/>
                <a:lightRig rig="threePt" dir="t"/>
              </a:scene3d>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97" name="Oval 196"/>
              <p:cNvSpPr/>
              <p:nvPr/>
            </p:nvSpPr>
            <p:spPr>
              <a:xfrm>
                <a:off x="2447925" y="7728865"/>
                <a:ext cx="533399" cy="222886"/>
              </a:xfrm>
              <a:prstGeom prst="ellipse">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98" name="Rectangle 197"/>
              <p:cNvSpPr/>
              <p:nvPr/>
            </p:nvSpPr>
            <p:spPr>
              <a:xfrm>
                <a:off x="2455070" y="7592854"/>
                <a:ext cx="521493" cy="259081"/>
              </a:xfrm>
              <a:prstGeom prst="rect">
                <a:avLst/>
              </a:prstGeom>
              <a:pattFill prst="lgConfetti">
                <a:fgClr>
                  <a:srgbClr val="FF0000"/>
                </a:fgClr>
                <a:bgClr>
                  <a:sysClr val="window" lastClr="FFFFFF"/>
                </a:bgClr>
              </a:pattFill>
              <a:ln w="25400" cap="flat" cmpd="sng" algn="ctr">
                <a:no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grpSp>
        <p:grpSp>
          <p:nvGrpSpPr>
            <p:cNvPr id="180" name="Group 179"/>
            <p:cNvGrpSpPr/>
            <p:nvPr/>
          </p:nvGrpSpPr>
          <p:grpSpPr>
            <a:xfrm>
              <a:off x="12303595" y="22868450"/>
              <a:ext cx="1171995" cy="8325937"/>
              <a:chOff x="2447925" y="4162426"/>
              <a:chExt cx="533401" cy="3789325"/>
            </a:xfrm>
          </p:grpSpPr>
          <p:sp>
            <p:nvSpPr>
              <p:cNvPr id="191" name="Rectangle 190"/>
              <p:cNvSpPr/>
              <p:nvPr/>
            </p:nvSpPr>
            <p:spPr>
              <a:xfrm>
                <a:off x="2447927" y="4448176"/>
                <a:ext cx="533399" cy="3403758"/>
              </a:xfrm>
              <a:prstGeom prst="rect">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92" name="Oval 191"/>
              <p:cNvSpPr/>
              <p:nvPr/>
            </p:nvSpPr>
            <p:spPr>
              <a:xfrm>
                <a:off x="2447925" y="4162426"/>
                <a:ext cx="533400" cy="533400"/>
              </a:xfrm>
              <a:prstGeom prst="ellipse">
                <a:avLst/>
              </a:prstGeom>
              <a:pattFill prst="pct50">
                <a:fgClr>
                  <a:srgbClr val="4F81BD"/>
                </a:fgClr>
                <a:bgClr>
                  <a:sysClr val="window" lastClr="FFFFFF">
                    <a:lumMod val="75000"/>
                  </a:sysClr>
                </a:bgClr>
              </a:pattFill>
              <a:ln w="25400" cap="flat" cmpd="sng" algn="ctr">
                <a:solidFill>
                  <a:sysClr val="windowText" lastClr="000000"/>
                </a:solidFill>
                <a:prstDash val="solid"/>
              </a:ln>
              <a:effectLst/>
              <a:scene3d>
                <a:camera prst="isometricOffAxis2Top"/>
                <a:lightRig rig="threePt" dir="t"/>
              </a:scene3d>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93" name="Oval 192"/>
              <p:cNvSpPr/>
              <p:nvPr/>
            </p:nvSpPr>
            <p:spPr>
              <a:xfrm>
                <a:off x="2447925" y="7728865"/>
                <a:ext cx="533399" cy="222886"/>
              </a:xfrm>
              <a:prstGeom prst="ellipse">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94" name="Rectangle 193"/>
              <p:cNvSpPr/>
              <p:nvPr/>
            </p:nvSpPr>
            <p:spPr>
              <a:xfrm>
                <a:off x="2455070" y="7592854"/>
                <a:ext cx="521493" cy="259081"/>
              </a:xfrm>
              <a:prstGeom prst="rect">
                <a:avLst/>
              </a:prstGeom>
              <a:pattFill prst="lgConfetti">
                <a:fgClr>
                  <a:srgbClr val="FF0000"/>
                </a:fgClr>
                <a:bgClr>
                  <a:sysClr val="window" lastClr="FFFFFF"/>
                </a:bgClr>
              </a:pattFill>
              <a:ln w="25400" cap="flat" cmpd="sng" algn="ctr">
                <a:no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grpSp>
        <p:grpSp>
          <p:nvGrpSpPr>
            <p:cNvPr id="181" name="Group 180"/>
            <p:cNvGrpSpPr/>
            <p:nvPr/>
          </p:nvGrpSpPr>
          <p:grpSpPr>
            <a:xfrm>
              <a:off x="14388992" y="22868450"/>
              <a:ext cx="1171995" cy="8325937"/>
              <a:chOff x="2447925" y="4162426"/>
              <a:chExt cx="533401" cy="3789325"/>
            </a:xfrm>
          </p:grpSpPr>
          <p:sp>
            <p:nvSpPr>
              <p:cNvPr id="187" name="Rectangle 186"/>
              <p:cNvSpPr/>
              <p:nvPr/>
            </p:nvSpPr>
            <p:spPr>
              <a:xfrm>
                <a:off x="2447927" y="4448176"/>
                <a:ext cx="533399" cy="3403758"/>
              </a:xfrm>
              <a:prstGeom prst="rect">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88" name="Oval 187"/>
              <p:cNvSpPr/>
              <p:nvPr/>
            </p:nvSpPr>
            <p:spPr>
              <a:xfrm>
                <a:off x="2447925" y="4162426"/>
                <a:ext cx="533400" cy="533400"/>
              </a:xfrm>
              <a:prstGeom prst="ellipse">
                <a:avLst/>
              </a:prstGeom>
              <a:pattFill prst="pct50">
                <a:fgClr>
                  <a:srgbClr val="4F81BD"/>
                </a:fgClr>
                <a:bgClr>
                  <a:sysClr val="window" lastClr="FFFFFF">
                    <a:lumMod val="75000"/>
                  </a:sysClr>
                </a:bgClr>
              </a:pattFill>
              <a:ln w="25400" cap="flat" cmpd="sng" algn="ctr">
                <a:solidFill>
                  <a:sysClr val="windowText" lastClr="000000"/>
                </a:solidFill>
                <a:prstDash val="solid"/>
              </a:ln>
              <a:effectLst/>
              <a:scene3d>
                <a:camera prst="isometricOffAxis2Top"/>
                <a:lightRig rig="threePt" dir="t"/>
              </a:scene3d>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89" name="Oval 188"/>
              <p:cNvSpPr/>
              <p:nvPr/>
            </p:nvSpPr>
            <p:spPr>
              <a:xfrm>
                <a:off x="2447925" y="7728865"/>
                <a:ext cx="533399" cy="222886"/>
              </a:xfrm>
              <a:prstGeom prst="ellipse">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90" name="Rectangle 189"/>
              <p:cNvSpPr/>
              <p:nvPr/>
            </p:nvSpPr>
            <p:spPr>
              <a:xfrm>
                <a:off x="2455070" y="7592854"/>
                <a:ext cx="521493" cy="259081"/>
              </a:xfrm>
              <a:prstGeom prst="rect">
                <a:avLst/>
              </a:prstGeom>
              <a:pattFill prst="lgConfetti">
                <a:fgClr>
                  <a:srgbClr val="FF0000"/>
                </a:fgClr>
                <a:bgClr>
                  <a:sysClr val="window" lastClr="FFFFFF"/>
                </a:bgClr>
              </a:pattFill>
              <a:ln w="25400" cap="flat" cmpd="sng" algn="ctr">
                <a:no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grpSp>
        <p:grpSp>
          <p:nvGrpSpPr>
            <p:cNvPr id="182" name="Group 181"/>
            <p:cNvGrpSpPr/>
            <p:nvPr/>
          </p:nvGrpSpPr>
          <p:grpSpPr>
            <a:xfrm>
              <a:off x="16219325" y="22868450"/>
              <a:ext cx="1171995" cy="8325937"/>
              <a:chOff x="2447925" y="4162426"/>
              <a:chExt cx="533401" cy="3789325"/>
            </a:xfrm>
          </p:grpSpPr>
          <p:sp>
            <p:nvSpPr>
              <p:cNvPr id="183" name="Rectangle 182"/>
              <p:cNvSpPr/>
              <p:nvPr/>
            </p:nvSpPr>
            <p:spPr>
              <a:xfrm>
                <a:off x="2447927" y="4448176"/>
                <a:ext cx="533399" cy="3403758"/>
              </a:xfrm>
              <a:prstGeom prst="rect">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84" name="Oval 183"/>
              <p:cNvSpPr/>
              <p:nvPr/>
            </p:nvSpPr>
            <p:spPr>
              <a:xfrm>
                <a:off x="2447925" y="4162426"/>
                <a:ext cx="533400" cy="533400"/>
              </a:xfrm>
              <a:prstGeom prst="ellipse">
                <a:avLst/>
              </a:prstGeom>
              <a:pattFill prst="pct50">
                <a:fgClr>
                  <a:srgbClr val="4F81BD"/>
                </a:fgClr>
                <a:bgClr>
                  <a:sysClr val="window" lastClr="FFFFFF">
                    <a:lumMod val="75000"/>
                  </a:sysClr>
                </a:bgClr>
              </a:pattFill>
              <a:ln w="25400" cap="flat" cmpd="sng" algn="ctr">
                <a:solidFill>
                  <a:sysClr val="windowText" lastClr="000000"/>
                </a:solidFill>
                <a:prstDash val="solid"/>
              </a:ln>
              <a:effectLst/>
              <a:scene3d>
                <a:camera prst="isometricOffAxis2Top"/>
                <a:lightRig rig="threePt" dir="t"/>
              </a:scene3d>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85" name="Oval 184"/>
              <p:cNvSpPr/>
              <p:nvPr/>
            </p:nvSpPr>
            <p:spPr>
              <a:xfrm>
                <a:off x="2447925" y="7728865"/>
                <a:ext cx="533399" cy="222886"/>
              </a:xfrm>
              <a:prstGeom prst="ellipse">
                <a:avLst/>
              </a:prstGeom>
              <a:pattFill prst="lgConfetti">
                <a:fgClr>
                  <a:srgbClr val="FF000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sp>
            <p:nvSpPr>
              <p:cNvPr id="186" name="Rectangle 185"/>
              <p:cNvSpPr/>
              <p:nvPr/>
            </p:nvSpPr>
            <p:spPr>
              <a:xfrm>
                <a:off x="2455070" y="7592854"/>
                <a:ext cx="521493" cy="259081"/>
              </a:xfrm>
              <a:prstGeom prst="rect">
                <a:avLst/>
              </a:prstGeom>
              <a:pattFill prst="lgConfetti">
                <a:fgClr>
                  <a:srgbClr val="FF0000"/>
                </a:fgClr>
                <a:bgClr>
                  <a:sysClr val="window" lastClr="FFFFFF"/>
                </a:bgClr>
              </a:pattFill>
              <a:ln w="25400" cap="flat" cmpd="sng" algn="ctr">
                <a:noFill/>
                <a:prstDash val="solid"/>
              </a:ln>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grpSp>
      </p:grpSp>
      <p:grpSp>
        <p:nvGrpSpPr>
          <p:cNvPr id="211" name="Group 210"/>
          <p:cNvGrpSpPr/>
          <p:nvPr/>
        </p:nvGrpSpPr>
        <p:grpSpPr>
          <a:xfrm>
            <a:off x="2196887" y="15929227"/>
            <a:ext cx="10213474" cy="4839957"/>
            <a:chOff x="1813426" y="23256150"/>
            <a:chExt cx="10213474" cy="4839957"/>
          </a:xfrm>
        </p:grpSpPr>
        <p:pic>
          <p:nvPicPr>
            <p:cNvPr id="212" name="Picture 2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426" y="23256150"/>
              <a:ext cx="6049945" cy="4839957"/>
            </a:xfrm>
            <a:prstGeom prst="rect">
              <a:avLst/>
            </a:prstGeom>
          </p:spPr>
        </p:pic>
        <p:sp>
          <p:nvSpPr>
            <p:cNvPr id="213" name="Rectangle 212"/>
            <p:cNvSpPr/>
            <p:nvPr/>
          </p:nvSpPr>
          <p:spPr>
            <a:xfrm>
              <a:off x="11718564" y="26018430"/>
              <a:ext cx="308336" cy="320653"/>
            </a:xfrm>
            <a:prstGeom prst="rect">
              <a:avLst/>
            </a:prstGeom>
            <a:solidFill>
              <a:sysClr val="windowText" lastClr="0000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2088170" eaLnBrk="1" fontAlgn="auto" latinLnBrk="0" hangingPunct="1">
                <a:lnSpc>
                  <a:spcPct val="100000"/>
                </a:lnSpc>
                <a:spcBef>
                  <a:spcPts val="0"/>
                </a:spcBef>
                <a:spcAft>
                  <a:spcPts val="0"/>
                </a:spcAft>
                <a:buClrTx/>
                <a:buSzTx/>
                <a:buFontTx/>
                <a:buNone/>
                <a:tabLst/>
                <a:defRPr/>
              </a:pPr>
              <a:endParaRPr kumimoji="0" lang="pt-PT" sz="8200" b="0" i="0" u="none" strike="noStrike" kern="0" cap="none" spc="0" normalizeH="0" baseline="0" noProof="0" smtClean="0">
                <a:ln>
                  <a:noFill/>
                </a:ln>
                <a:solidFill>
                  <a:prstClr val="white"/>
                </a:solidFill>
                <a:effectLst/>
                <a:uLnTx/>
                <a:uFillTx/>
                <a:latin typeface="Calibri"/>
                <a:ea typeface=""/>
                <a:cs typeface=""/>
              </a:endParaRPr>
            </a:p>
          </p:txBody>
        </p:sp>
        <p:cxnSp>
          <p:nvCxnSpPr>
            <p:cNvPr id="214" name="Straight Connector 213"/>
            <p:cNvCxnSpPr/>
            <p:nvPr/>
          </p:nvCxnSpPr>
          <p:spPr>
            <a:xfrm>
              <a:off x="7863371" y="23256150"/>
              <a:ext cx="3855193" cy="2772502"/>
            </a:xfrm>
            <a:prstGeom prst="line">
              <a:avLst/>
            </a:prstGeom>
            <a:noFill/>
            <a:ln w="3175"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15" name="Straight Connector 214"/>
            <p:cNvCxnSpPr/>
            <p:nvPr/>
          </p:nvCxnSpPr>
          <p:spPr>
            <a:xfrm flipH="1">
              <a:off x="7787171" y="26349305"/>
              <a:ext cx="3931393" cy="1746802"/>
            </a:xfrm>
            <a:prstGeom prst="line">
              <a:avLst/>
            </a:prstGeom>
            <a:noFill/>
            <a:ln w="3175" cap="flat" cmpd="sng" algn="ctr">
              <a:solidFill>
                <a:sysClr val="windowText" lastClr="000000"/>
              </a:solidFill>
              <a:prstDash val="solid"/>
            </a:ln>
            <a:effectLst>
              <a:outerShdw blurRad="40000" dist="20000" dir="5400000" rotWithShape="0">
                <a:srgbClr val="000000">
                  <a:alpha val="38000"/>
                </a:srgbClr>
              </a:outerShdw>
            </a:effectLst>
          </p:spPr>
        </p:cxnSp>
      </p:grpSp>
      <p:pic>
        <p:nvPicPr>
          <p:cNvPr id="216" name="Picture 2" descr="http://images.clipartpanda.com/water-faucet-clipart-black-and-white-faucet-hi.png"/>
          <p:cNvPicPr>
            <a:picLocks noChangeAspect="1" noChangeArrowheads="1"/>
          </p:cNvPicPr>
          <p:nvPr/>
        </p:nvPicPr>
        <p:blipFill rotWithShape="1">
          <a:blip r:embed="rId4">
            <a:extLst>
              <a:ext uri="{28A0092B-C50C-407E-A947-70E740481C1C}">
                <a14:useLocalDpi xmlns:a14="http://schemas.microsoft.com/office/drawing/2010/main" val="0"/>
              </a:ext>
            </a:extLst>
          </a:blip>
          <a:srcRect b="18345"/>
          <a:stretch/>
        </p:blipFill>
        <p:spPr bwMode="auto">
          <a:xfrm>
            <a:off x="7927136" y="26291141"/>
            <a:ext cx="2534776" cy="2439387"/>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https://cumerlandnaturalgas.files.wordpress.com/2014/03/gasland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7963" y="27560510"/>
            <a:ext cx="1070118" cy="1837115"/>
          </a:xfrm>
          <a:prstGeom prst="rect">
            <a:avLst/>
          </a:prstGeom>
          <a:noFill/>
          <a:extLst>
            <a:ext uri="{909E8E84-426E-40DD-AFC4-6F175D3DCCD1}">
              <a14:hiddenFill xmlns:a14="http://schemas.microsoft.com/office/drawing/2010/main">
                <a:solidFill>
                  <a:srgbClr val="FFFFFF"/>
                </a:solidFill>
              </a14:hiddenFill>
            </a:ext>
          </a:extLst>
        </p:spPr>
      </p:pic>
      <p:sp>
        <p:nvSpPr>
          <p:cNvPr id="218" name="TextBox 217"/>
          <p:cNvSpPr txBox="1"/>
          <p:nvPr/>
        </p:nvSpPr>
        <p:spPr>
          <a:xfrm>
            <a:off x="16835041" y="27858742"/>
            <a:ext cx="1598515" cy="1538883"/>
          </a:xfrm>
          <a:prstGeom prst="rect">
            <a:avLst/>
          </a:prstGeom>
          <a:noFill/>
        </p:spPr>
        <p:txBody>
          <a:bodyPr wrap="none" rtlCol="0">
            <a:spAutoFit/>
          </a:bodyPr>
          <a:lstStyle/>
          <a:p>
            <a:pPr defTabSz="2088170" fontAlgn="auto">
              <a:spcBef>
                <a:spcPts val="0"/>
              </a:spcBef>
              <a:spcAft>
                <a:spcPts val="0"/>
              </a:spcAft>
            </a:pPr>
            <a:r>
              <a:rPr lang="pt-PT" sz="2800" u="none" dirty="0" smtClean="0">
                <a:solidFill>
                  <a:prstClr val="black"/>
                </a:solidFill>
                <a:latin typeface="Calibri"/>
              </a:rPr>
              <a:t>NATURAL</a:t>
            </a:r>
          </a:p>
          <a:p>
            <a:pPr defTabSz="2088170" fontAlgn="auto">
              <a:spcBef>
                <a:spcPts val="0"/>
              </a:spcBef>
              <a:spcAft>
                <a:spcPts val="0"/>
              </a:spcAft>
            </a:pPr>
            <a:r>
              <a:rPr lang="pt-PT" sz="6600" u="none" dirty="0" smtClean="0">
                <a:solidFill>
                  <a:prstClr val="black"/>
                </a:solidFill>
                <a:latin typeface="Calibri"/>
              </a:rPr>
              <a:t>GAS</a:t>
            </a:r>
            <a:endParaRPr lang="pt-PT" sz="2800" u="none" dirty="0">
              <a:solidFill>
                <a:prstClr val="black"/>
              </a:solidFill>
              <a:latin typeface="Calibri"/>
            </a:endParaRPr>
          </a:p>
        </p:txBody>
      </p:sp>
      <p:pic>
        <p:nvPicPr>
          <p:cNvPr id="223" name="Picture 2" descr="http://www.prostar-mechanical.com/Images/Products/Bosch/pro_tankless.jpg"/>
          <p:cNvPicPr>
            <a:picLocks noChangeAspect="1" noChangeArrowheads="1"/>
          </p:cNvPicPr>
          <p:nvPr/>
        </p:nvPicPr>
        <p:blipFill rotWithShape="1">
          <a:blip r:embed="rId6">
            <a:extLst>
              <a:ext uri="{28A0092B-C50C-407E-A947-70E740481C1C}">
                <a14:useLocalDpi xmlns:a14="http://schemas.microsoft.com/office/drawing/2010/main" val="0"/>
              </a:ext>
            </a:extLst>
          </a:blip>
          <a:srcRect l="30328" t="12041" r="29765"/>
          <a:stretch/>
        </p:blipFill>
        <p:spPr bwMode="auto">
          <a:xfrm>
            <a:off x="20646721" y="13117620"/>
            <a:ext cx="3245875" cy="6796511"/>
          </a:xfrm>
          <a:prstGeom prst="rect">
            <a:avLst/>
          </a:prstGeom>
          <a:noFill/>
          <a:extLst>
            <a:ext uri="{909E8E84-426E-40DD-AFC4-6F175D3DCCD1}">
              <a14:hiddenFill xmlns:a14="http://schemas.microsoft.com/office/drawing/2010/main">
                <a:solidFill>
                  <a:srgbClr val="FFFFFF"/>
                </a:solidFill>
              </a14:hiddenFill>
            </a:ext>
          </a:extLst>
        </p:spPr>
      </p:pic>
      <p:sp>
        <p:nvSpPr>
          <p:cNvPr id="231" name="TextBox 230"/>
          <p:cNvSpPr txBox="1"/>
          <p:nvPr/>
        </p:nvSpPr>
        <p:spPr>
          <a:xfrm>
            <a:off x="20821670" y="19914131"/>
            <a:ext cx="3034983" cy="1200329"/>
          </a:xfrm>
          <a:prstGeom prst="rect">
            <a:avLst/>
          </a:prstGeom>
          <a:noFill/>
        </p:spPr>
        <p:txBody>
          <a:bodyPr wrap="square" rtlCol="0">
            <a:spAutoFit/>
          </a:bodyPr>
          <a:lstStyle/>
          <a:p>
            <a:pPr algn="ctr" defTabSz="2088170" fontAlgn="auto">
              <a:spcBef>
                <a:spcPts val="0"/>
              </a:spcBef>
              <a:spcAft>
                <a:spcPts val="0"/>
              </a:spcAft>
            </a:pPr>
            <a:r>
              <a:rPr lang="pt-PT" sz="3600" u="none" dirty="0" err="1" smtClean="0">
                <a:solidFill>
                  <a:prstClr val="black"/>
                </a:solidFill>
                <a:latin typeface="Calibri"/>
              </a:rPr>
              <a:t>Traditional</a:t>
            </a:r>
            <a:r>
              <a:rPr lang="pt-PT" sz="3600" u="none" dirty="0" smtClean="0">
                <a:solidFill>
                  <a:prstClr val="black"/>
                </a:solidFill>
                <a:latin typeface="Calibri"/>
              </a:rPr>
              <a:t> </a:t>
            </a:r>
            <a:r>
              <a:rPr lang="pt-PT" sz="3600" u="none" dirty="0" err="1" smtClean="0">
                <a:solidFill>
                  <a:prstClr val="black"/>
                </a:solidFill>
                <a:latin typeface="Calibri"/>
              </a:rPr>
              <a:t>concept</a:t>
            </a:r>
            <a:endParaRPr lang="pt-PT" sz="3600" u="none" dirty="0">
              <a:solidFill>
                <a:prstClr val="black"/>
              </a:solidFill>
              <a:latin typeface="Calibri"/>
            </a:endParaRPr>
          </a:p>
        </p:txBody>
      </p:sp>
      <p:sp>
        <p:nvSpPr>
          <p:cNvPr id="232" name="TextBox 231"/>
          <p:cNvSpPr txBox="1"/>
          <p:nvPr/>
        </p:nvSpPr>
        <p:spPr>
          <a:xfrm>
            <a:off x="24147020" y="19914131"/>
            <a:ext cx="3034983" cy="1200329"/>
          </a:xfrm>
          <a:prstGeom prst="rect">
            <a:avLst/>
          </a:prstGeom>
          <a:noFill/>
        </p:spPr>
        <p:txBody>
          <a:bodyPr wrap="square" rtlCol="0">
            <a:spAutoFit/>
          </a:bodyPr>
          <a:lstStyle/>
          <a:p>
            <a:pPr algn="ctr" defTabSz="2088170" fontAlgn="auto">
              <a:spcBef>
                <a:spcPts val="0"/>
              </a:spcBef>
              <a:spcAft>
                <a:spcPts val="0"/>
              </a:spcAft>
            </a:pPr>
            <a:r>
              <a:rPr lang="pt-PT" sz="3600" u="none" dirty="0" smtClean="0">
                <a:solidFill>
                  <a:prstClr val="black"/>
                </a:solidFill>
                <a:latin typeface="Calibri"/>
              </a:rPr>
              <a:t>Novel</a:t>
            </a:r>
          </a:p>
          <a:p>
            <a:pPr algn="ctr" defTabSz="2088170" fontAlgn="auto">
              <a:spcBef>
                <a:spcPts val="0"/>
              </a:spcBef>
              <a:spcAft>
                <a:spcPts val="0"/>
              </a:spcAft>
            </a:pPr>
            <a:r>
              <a:rPr lang="pt-PT" sz="3600" u="none" dirty="0" err="1" smtClean="0">
                <a:solidFill>
                  <a:prstClr val="black"/>
                </a:solidFill>
                <a:latin typeface="Calibri"/>
              </a:rPr>
              <a:t>concept</a:t>
            </a:r>
            <a:endParaRPr lang="pt-PT" sz="3600" u="none" dirty="0">
              <a:solidFill>
                <a:prstClr val="black"/>
              </a:solidFill>
              <a:latin typeface="Calibri"/>
            </a:endParaRPr>
          </a:p>
        </p:txBody>
      </p:sp>
      <p:sp>
        <p:nvSpPr>
          <p:cNvPr id="233" name="TextBox 232"/>
          <p:cNvSpPr txBox="1"/>
          <p:nvPr/>
        </p:nvSpPr>
        <p:spPr>
          <a:xfrm>
            <a:off x="27485849" y="17239403"/>
            <a:ext cx="1916971" cy="1754326"/>
          </a:xfrm>
          <a:prstGeom prst="rect">
            <a:avLst/>
          </a:prstGeom>
          <a:noFill/>
        </p:spPr>
        <p:txBody>
          <a:bodyPr wrap="square" rtlCol="0">
            <a:spAutoFit/>
          </a:bodyPr>
          <a:lstStyle/>
          <a:p>
            <a:pPr defTabSz="2088170" fontAlgn="auto">
              <a:spcBef>
                <a:spcPts val="0"/>
              </a:spcBef>
              <a:spcAft>
                <a:spcPts val="0"/>
              </a:spcAft>
            </a:pPr>
            <a:r>
              <a:rPr lang="pt-PT" sz="3600" u="none" dirty="0" err="1" smtClean="0">
                <a:solidFill>
                  <a:prstClr val="black"/>
                </a:solidFill>
                <a:latin typeface="Calibri"/>
              </a:rPr>
              <a:t>Smaller</a:t>
            </a:r>
            <a:r>
              <a:rPr lang="pt-PT" sz="3600" u="none" dirty="0" smtClean="0">
                <a:solidFill>
                  <a:prstClr val="black"/>
                </a:solidFill>
                <a:latin typeface="Calibri"/>
              </a:rPr>
              <a:t>,</a:t>
            </a:r>
          </a:p>
          <a:p>
            <a:pPr defTabSz="2088170" fontAlgn="auto">
              <a:spcBef>
                <a:spcPts val="0"/>
              </a:spcBef>
              <a:spcAft>
                <a:spcPts val="0"/>
              </a:spcAft>
            </a:pPr>
            <a:r>
              <a:rPr lang="pt-PT" sz="3600" u="none" dirty="0" err="1" smtClean="0">
                <a:solidFill>
                  <a:prstClr val="black"/>
                </a:solidFill>
                <a:latin typeface="Calibri"/>
              </a:rPr>
              <a:t>Simpler</a:t>
            </a:r>
            <a:r>
              <a:rPr lang="pt-PT" sz="3600" u="none" dirty="0" smtClean="0">
                <a:solidFill>
                  <a:prstClr val="black"/>
                </a:solidFill>
                <a:latin typeface="Calibri"/>
              </a:rPr>
              <a:t>,</a:t>
            </a:r>
          </a:p>
          <a:p>
            <a:pPr defTabSz="2088170" fontAlgn="auto">
              <a:spcBef>
                <a:spcPts val="0"/>
              </a:spcBef>
              <a:spcAft>
                <a:spcPts val="0"/>
              </a:spcAft>
            </a:pPr>
            <a:r>
              <a:rPr lang="pt-PT" sz="3600" u="none" dirty="0" err="1" smtClean="0">
                <a:solidFill>
                  <a:prstClr val="black"/>
                </a:solidFill>
                <a:latin typeface="Calibri"/>
              </a:rPr>
              <a:t>Quieter</a:t>
            </a:r>
            <a:endParaRPr lang="pt-PT" sz="3600" u="none" dirty="0">
              <a:solidFill>
                <a:prstClr val="black"/>
              </a:solidFill>
              <a:latin typeface="Calibri"/>
            </a:endParaRPr>
          </a:p>
        </p:txBody>
      </p:sp>
      <p:pic>
        <p:nvPicPr>
          <p:cNvPr id="234" name="Picture 233"/>
          <p:cNvPicPr/>
          <p:nvPr/>
        </p:nvPicPr>
        <p:blipFill>
          <a:blip r:embed="rId7"/>
          <a:stretch>
            <a:fillRect/>
          </a:stretch>
        </p:blipFill>
        <p:spPr>
          <a:xfrm>
            <a:off x="2082690" y="24136854"/>
            <a:ext cx="5521041" cy="5346196"/>
          </a:xfrm>
          <a:prstGeom prst="rect">
            <a:avLst/>
          </a:prstGeom>
        </p:spPr>
      </p:pic>
      <p:grpSp>
        <p:nvGrpSpPr>
          <p:cNvPr id="14" name="Group 13"/>
          <p:cNvGrpSpPr/>
          <p:nvPr/>
        </p:nvGrpSpPr>
        <p:grpSpPr>
          <a:xfrm>
            <a:off x="24750474" y="15663934"/>
            <a:ext cx="2579132" cy="3421849"/>
            <a:chOff x="24750474" y="16833850"/>
            <a:chExt cx="1600200" cy="2251934"/>
          </a:xfrm>
        </p:grpSpPr>
        <p:sp>
          <p:nvSpPr>
            <p:cNvPr id="3" name="Oval 2"/>
            <p:cNvSpPr/>
            <p:nvPr/>
          </p:nvSpPr>
          <p:spPr bwMode="auto">
            <a:xfrm>
              <a:off x="24750474" y="16833850"/>
              <a:ext cx="1600200" cy="384055"/>
            </a:xfrm>
            <a:prstGeom prst="ellipse">
              <a:avLst/>
            </a:prstGeom>
            <a:noFill/>
            <a:ln w="9525" cap="flat" cmpd="sng" algn="ctr">
              <a:solidFill>
                <a:schemeClr val="accent1">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5" name="Oval 234"/>
            <p:cNvSpPr/>
            <p:nvPr/>
          </p:nvSpPr>
          <p:spPr bwMode="auto">
            <a:xfrm>
              <a:off x="24750474" y="18701729"/>
              <a:ext cx="1600200" cy="384055"/>
            </a:xfrm>
            <a:prstGeom prst="ellipse">
              <a:avLst/>
            </a:prstGeom>
            <a:noFill/>
            <a:ln w="9525" cap="flat" cmpd="sng" algn="ctr">
              <a:solidFill>
                <a:schemeClr val="accent1">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3" idx="2"/>
              <a:endCxn id="235" idx="2"/>
            </p:cNvCxnSpPr>
            <p:nvPr/>
          </p:nvCxnSpPr>
          <p:spPr bwMode="auto">
            <a:xfrm>
              <a:off x="24750474" y="17025878"/>
              <a:ext cx="0" cy="1867879"/>
            </a:xfrm>
            <a:prstGeom prst="line">
              <a:avLst/>
            </a:prstGeom>
            <a:solidFill>
              <a:srgbClr val="FFFFFF"/>
            </a:solidFill>
            <a:ln w="9525" cap="flat" cmpd="sng" algn="ctr">
              <a:solidFill>
                <a:schemeClr val="accent1">
                  <a:lumMod val="90000"/>
                </a:schemeClr>
              </a:solidFill>
              <a:prstDash val="solid"/>
              <a:round/>
              <a:headEnd type="none" w="med" len="med"/>
              <a:tailEnd type="none" w="med" len="med"/>
            </a:ln>
            <a:effectLst/>
          </p:spPr>
        </p:cxnSp>
        <p:cxnSp>
          <p:nvCxnSpPr>
            <p:cNvPr id="7" name="Straight Connector 6"/>
            <p:cNvCxnSpPr>
              <a:stCxn id="3" idx="6"/>
              <a:endCxn id="235" idx="6"/>
            </p:cNvCxnSpPr>
            <p:nvPr/>
          </p:nvCxnSpPr>
          <p:spPr bwMode="auto">
            <a:xfrm>
              <a:off x="26350674" y="17025878"/>
              <a:ext cx="0" cy="1867879"/>
            </a:xfrm>
            <a:prstGeom prst="line">
              <a:avLst/>
            </a:prstGeom>
            <a:solidFill>
              <a:srgbClr val="FFFFFF"/>
            </a:solidFill>
            <a:ln w="9525" cap="flat" cmpd="sng" algn="ctr">
              <a:solidFill>
                <a:schemeClr val="accent1">
                  <a:lumMod val="90000"/>
                </a:schemeClr>
              </a:solidFill>
              <a:prstDash val="solid"/>
              <a:round/>
              <a:headEnd type="none" w="med" len="med"/>
              <a:tailEnd type="none" w="med" len="med"/>
            </a:ln>
            <a:effectLst/>
          </p:spPr>
        </p:cxnSp>
      </p:grpSp>
      <p:grpSp>
        <p:nvGrpSpPr>
          <p:cNvPr id="13" name="Group 12"/>
          <p:cNvGrpSpPr/>
          <p:nvPr/>
        </p:nvGrpSpPr>
        <p:grpSpPr>
          <a:xfrm>
            <a:off x="24875254" y="16089645"/>
            <a:ext cx="2331105" cy="2670162"/>
            <a:chOff x="24922301" y="17238185"/>
            <a:chExt cx="1265838" cy="1629508"/>
          </a:xfrm>
        </p:grpSpPr>
        <p:grpSp>
          <p:nvGrpSpPr>
            <p:cNvPr id="279" name="Group 278"/>
            <p:cNvGrpSpPr/>
            <p:nvPr/>
          </p:nvGrpSpPr>
          <p:grpSpPr>
            <a:xfrm>
              <a:off x="25208751" y="17238185"/>
              <a:ext cx="683645" cy="1376028"/>
              <a:chOff x="25161470" y="17281480"/>
              <a:chExt cx="683645" cy="1376028"/>
            </a:xfrm>
          </p:grpSpPr>
          <p:grpSp>
            <p:nvGrpSpPr>
              <p:cNvPr id="280" name="Group 279"/>
              <p:cNvGrpSpPr/>
              <p:nvPr/>
            </p:nvGrpSpPr>
            <p:grpSpPr>
              <a:xfrm>
                <a:off x="25161470" y="17281480"/>
                <a:ext cx="101453" cy="1376028"/>
                <a:chOff x="24991706" y="17315479"/>
                <a:chExt cx="260846" cy="1632952"/>
              </a:xfrm>
            </p:grpSpPr>
            <p:sp>
              <p:nvSpPr>
                <p:cNvPr id="290"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91" name="Oval 290"/>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81" name="Group 280"/>
              <p:cNvGrpSpPr/>
              <p:nvPr/>
            </p:nvGrpSpPr>
            <p:grpSpPr>
              <a:xfrm>
                <a:off x="25355534" y="17281480"/>
                <a:ext cx="101453" cy="1376028"/>
                <a:chOff x="24991706" y="17315479"/>
                <a:chExt cx="260846" cy="1632952"/>
              </a:xfrm>
            </p:grpSpPr>
            <p:sp>
              <p:nvSpPr>
                <p:cNvPr id="288"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89" name="Oval 288"/>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82" name="Group 281"/>
              <p:cNvGrpSpPr/>
              <p:nvPr/>
            </p:nvGrpSpPr>
            <p:grpSpPr>
              <a:xfrm>
                <a:off x="25549598" y="17281480"/>
                <a:ext cx="101453" cy="1376028"/>
                <a:chOff x="24991706" y="17315479"/>
                <a:chExt cx="260846" cy="1632952"/>
              </a:xfrm>
            </p:grpSpPr>
            <p:sp>
              <p:nvSpPr>
                <p:cNvPr id="286"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87" name="Oval 286"/>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83" name="Group 282"/>
              <p:cNvGrpSpPr/>
              <p:nvPr/>
            </p:nvGrpSpPr>
            <p:grpSpPr>
              <a:xfrm>
                <a:off x="25743662" y="17281480"/>
                <a:ext cx="101453" cy="1376028"/>
                <a:chOff x="24991706" y="17315479"/>
                <a:chExt cx="260846" cy="1632952"/>
              </a:xfrm>
            </p:grpSpPr>
            <p:sp>
              <p:nvSpPr>
                <p:cNvPr id="284"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85" name="Oval 284"/>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grpSp>
          <p:nvGrpSpPr>
            <p:cNvPr id="12" name="Group 11"/>
            <p:cNvGrpSpPr/>
            <p:nvPr/>
          </p:nvGrpSpPr>
          <p:grpSpPr>
            <a:xfrm>
              <a:off x="25116365" y="17278492"/>
              <a:ext cx="877709" cy="1376028"/>
              <a:chOff x="25161470" y="17281480"/>
              <a:chExt cx="877709" cy="1376028"/>
            </a:xfrm>
          </p:grpSpPr>
          <p:grpSp>
            <p:nvGrpSpPr>
              <p:cNvPr id="86" name="Group 85"/>
              <p:cNvGrpSpPr/>
              <p:nvPr/>
            </p:nvGrpSpPr>
            <p:grpSpPr>
              <a:xfrm>
                <a:off x="25161470" y="17281480"/>
                <a:ext cx="101453" cy="1376028"/>
                <a:chOff x="24991706" y="17315479"/>
                <a:chExt cx="260846" cy="1632952"/>
              </a:xfrm>
            </p:grpSpPr>
            <p:sp>
              <p:nvSpPr>
                <p:cNvPr id="87"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8" name="Oval 87"/>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89" name="Group 88"/>
              <p:cNvGrpSpPr/>
              <p:nvPr/>
            </p:nvGrpSpPr>
            <p:grpSpPr>
              <a:xfrm>
                <a:off x="25355534" y="17281480"/>
                <a:ext cx="101453" cy="1376028"/>
                <a:chOff x="24991706" y="17315479"/>
                <a:chExt cx="260846" cy="1632952"/>
              </a:xfrm>
            </p:grpSpPr>
            <p:sp>
              <p:nvSpPr>
                <p:cNvPr id="90"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1" name="Oval 90"/>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92" name="Group 91"/>
              <p:cNvGrpSpPr/>
              <p:nvPr/>
            </p:nvGrpSpPr>
            <p:grpSpPr>
              <a:xfrm>
                <a:off x="25549598" y="17281480"/>
                <a:ext cx="101453" cy="1376028"/>
                <a:chOff x="24991706" y="17315479"/>
                <a:chExt cx="260846" cy="1632952"/>
              </a:xfrm>
            </p:grpSpPr>
            <p:sp>
              <p:nvSpPr>
                <p:cNvPr id="93"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4" name="Oval 93"/>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95" name="Group 94"/>
              <p:cNvGrpSpPr/>
              <p:nvPr/>
            </p:nvGrpSpPr>
            <p:grpSpPr>
              <a:xfrm>
                <a:off x="25743662" y="17281480"/>
                <a:ext cx="101453" cy="1376028"/>
                <a:chOff x="24991706" y="17315479"/>
                <a:chExt cx="260846" cy="1632952"/>
              </a:xfrm>
            </p:grpSpPr>
            <p:sp>
              <p:nvSpPr>
                <p:cNvPr id="96"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7" name="Oval 96"/>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98" name="Group 97"/>
              <p:cNvGrpSpPr/>
              <p:nvPr/>
            </p:nvGrpSpPr>
            <p:grpSpPr>
              <a:xfrm>
                <a:off x="25937726" y="17281480"/>
                <a:ext cx="101453" cy="1376028"/>
                <a:chOff x="24991706" y="17315479"/>
                <a:chExt cx="260846" cy="1632952"/>
              </a:xfrm>
            </p:grpSpPr>
            <p:sp>
              <p:nvSpPr>
                <p:cNvPr id="99"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0" name="Oval 99"/>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grpSp>
          <p:nvGrpSpPr>
            <p:cNvPr id="105" name="Group 104"/>
            <p:cNvGrpSpPr/>
            <p:nvPr/>
          </p:nvGrpSpPr>
          <p:grpSpPr>
            <a:xfrm>
              <a:off x="25023754" y="17322713"/>
              <a:ext cx="1071773" cy="1376028"/>
              <a:chOff x="24967406" y="17281480"/>
              <a:chExt cx="1071773" cy="1376028"/>
            </a:xfrm>
          </p:grpSpPr>
          <p:grpSp>
            <p:nvGrpSpPr>
              <p:cNvPr id="106" name="Group 105"/>
              <p:cNvGrpSpPr/>
              <p:nvPr/>
            </p:nvGrpSpPr>
            <p:grpSpPr>
              <a:xfrm>
                <a:off x="24967406" y="17281480"/>
                <a:ext cx="101453" cy="1376028"/>
                <a:chOff x="24991706" y="17315479"/>
                <a:chExt cx="260846" cy="1632952"/>
              </a:xfrm>
            </p:grpSpPr>
            <p:sp>
              <p:nvSpPr>
                <p:cNvPr id="125"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6" name="Oval 125"/>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07" name="Group 106"/>
              <p:cNvGrpSpPr/>
              <p:nvPr/>
            </p:nvGrpSpPr>
            <p:grpSpPr>
              <a:xfrm>
                <a:off x="25161470" y="17281480"/>
                <a:ext cx="101453" cy="1376028"/>
                <a:chOff x="24991706" y="17315479"/>
                <a:chExt cx="260846" cy="1632952"/>
              </a:xfrm>
            </p:grpSpPr>
            <p:sp>
              <p:nvSpPr>
                <p:cNvPr id="123"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4" name="Oval 123"/>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08" name="Group 107"/>
              <p:cNvGrpSpPr/>
              <p:nvPr/>
            </p:nvGrpSpPr>
            <p:grpSpPr>
              <a:xfrm>
                <a:off x="25355534" y="17281480"/>
                <a:ext cx="101453" cy="1376028"/>
                <a:chOff x="24991706" y="17315479"/>
                <a:chExt cx="260846" cy="1632952"/>
              </a:xfrm>
            </p:grpSpPr>
            <p:sp>
              <p:nvSpPr>
                <p:cNvPr id="121"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2" name="Oval 121"/>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09" name="Group 108"/>
              <p:cNvGrpSpPr/>
              <p:nvPr/>
            </p:nvGrpSpPr>
            <p:grpSpPr>
              <a:xfrm>
                <a:off x="25549598" y="17281480"/>
                <a:ext cx="101453" cy="1376028"/>
                <a:chOff x="24991706" y="17315479"/>
                <a:chExt cx="260846" cy="1632952"/>
              </a:xfrm>
            </p:grpSpPr>
            <p:sp>
              <p:nvSpPr>
                <p:cNvPr id="119"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0" name="Oval 119"/>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10" name="Group 109"/>
              <p:cNvGrpSpPr/>
              <p:nvPr/>
            </p:nvGrpSpPr>
            <p:grpSpPr>
              <a:xfrm>
                <a:off x="25743662" y="17281480"/>
                <a:ext cx="101453" cy="1376028"/>
                <a:chOff x="24991706" y="17315479"/>
                <a:chExt cx="260846" cy="1632952"/>
              </a:xfrm>
            </p:grpSpPr>
            <p:sp>
              <p:nvSpPr>
                <p:cNvPr id="117"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8" name="Oval 117"/>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11" name="Group 110"/>
              <p:cNvGrpSpPr/>
              <p:nvPr/>
            </p:nvGrpSpPr>
            <p:grpSpPr>
              <a:xfrm>
                <a:off x="25937726" y="17281480"/>
                <a:ext cx="101453" cy="1376028"/>
                <a:chOff x="24991706" y="17315479"/>
                <a:chExt cx="260846" cy="1632952"/>
              </a:xfrm>
            </p:grpSpPr>
            <p:sp>
              <p:nvSpPr>
                <p:cNvPr id="115"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6" name="Oval 115"/>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grpSp>
          <p:nvGrpSpPr>
            <p:cNvPr id="127" name="Group 126"/>
            <p:cNvGrpSpPr/>
            <p:nvPr/>
          </p:nvGrpSpPr>
          <p:grpSpPr>
            <a:xfrm>
              <a:off x="24922301" y="17368864"/>
              <a:ext cx="1265838" cy="1376028"/>
              <a:chOff x="24967406" y="17281480"/>
              <a:chExt cx="1265838" cy="1376028"/>
            </a:xfrm>
          </p:grpSpPr>
          <p:grpSp>
            <p:nvGrpSpPr>
              <p:cNvPr id="128" name="Group 127"/>
              <p:cNvGrpSpPr/>
              <p:nvPr/>
            </p:nvGrpSpPr>
            <p:grpSpPr>
              <a:xfrm>
                <a:off x="24967406" y="17281480"/>
                <a:ext cx="101453" cy="1376028"/>
                <a:chOff x="24991706" y="17315479"/>
                <a:chExt cx="260846" cy="1632952"/>
              </a:xfrm>
            </p:grpSpPr>
            <p:sp>
              <p:nvSpPr>
                <p:cNvPr id="147"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8" name="Oval 147"/>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29" name="Group 128"/>
              <p:cNvGrpSpPr/>
              <p:nvPr/>
            </p:nvGrpSpPr>
            <p:grpSpPr>
              <a:xfrm>
                <a:off x="25161470" y="17281480"/>
                <a:ext cx="101453" cy="1376028"/>
                <a:chOff x="24991706" y="17315479"/>
                <a:chExt cx="260846" cy="1632952"/>
              </a:xfrm>
            </p:grpSpPr>
            <p:sp>
              <p:nvSpPr>
                <p:cNvPr id="145"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6" name="Oval 145"/>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30" name="Group 129"/>
              <p:cNvGrpSpPr/>
              <p:nvPr/>
            </p:nvGrpSpPr>
            <p:grpSpPr>
              <a:xfrm>
                <a:off x="25355534" y="17281480"/>
                <a:ext cx="101453" cy="1376028"/>
                <a:chOff x="24991706" y="17315479"/>
                <a:chExt cx="260846" cy="1632952"/>
              </a:xfrm>
            </p:grpSpPr>
            <p:sp>
              <p:nvSpPr>
                <p:cNvPr id="143"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4" name="Oval 143"/>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31" name="Group 130"/>
              <p:cNvGrpSpPr/>
              <p:nvPr/>
            </p:nvGrpSpPr>
            <p:grpSpPr>
              <a:xfrm>
                <a:off x="25549598" y="17281480"/>
                <a:ext cx="101453" cy="1376028"/>
                <a:chOff x="24991706" y="17315479"/>
                <a:chExt cx="260846" cy="1632952"/>
              </a:xfrm>
            </p:grpSpPr>
            <p:sp>
              <p:nvSpPr>
                <p:cNvPr id="141"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2" name="Oval 141"/>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32" name="Group 131"/>
              <p:cNvGrpSpPr/>
              <p:nvPr/>
            </p:nvGrpSpPr>
            <p:grpSpPr>
              <a:xfrm>
                <a:off x="25743662" y="17281480"/>
                <a:ext cx="101453" cy="1376028"/>
                <a:chOff x="24991706" y="17315479"/>
                <a:chExt cx="260846" cy="1632952"/>
              </a:xfrm>
            </p:grpSpPr>
            <p:sp>
              <p:nvSpPr>
                <p:cNvPr id="139"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0" name="Oval 139"/>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33" name="Group 132"/>
              <p:cNvGrpSpPr/>
              <p:nvPr/>
            </p:nvGrpSpPr>
            <p:grpSpPr>
              <a:xfrm>
                <a:off x="25937726" y="17281480"/>
                <a:ext cx="101453" cy="1376028"/>
                <a:chOff x="24991706" y="17315479"/>
                <a:chExt cx="260846" cy="1632952"/>
              </a:xfrm>
            </p:grpSpPr>
            <p:sp>
              <p:nvSpPr>
                <p:cNvPr id="137"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8" name="Oval 137"/>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34" name="Group 133"/>
              <p:cNvGrpSpPr/>
              <p:nvPr/>
            </p:nvGrpSpPr>
            <p:grpSpPr>
              <a:xfrm>
                <a:off x="26131791" y="17281480"/>
                <a:ext cx="101453" cy="1376028"/>
                <a:chOff x="24991706" y="17315479"/>
                <a:chExt cx="260846" cy="1632952"/>
              </a:xfrm>
            </p:grpSpPr>
            <p:sp>
              <p:nvSpPr>
                <p:cNvPr id="135"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6" name="Oval 135"/>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grpSp>
          <p:nvGrpSpPr>
            <p:cNvPr id="149" name="Group 148"/>
            <p:cNvGrpSpPr/>
            <p:nvPr/>
          </p:nvGrpSpPr>
          <p:grpSpPr>
            <a:xfrm>
              <a:off x="25013975" y="17386288"/>
              <a:ext cx="1071773" cy="1376028"/>
              <a:chOff x="24967406" y="17281480"/>
              <a:chExt cx="1071773" cy="1376028"/>
            </a:xfrm>
          </p:grpSpPr>
          <p:grpSp>
            <p:nvGrpSpPr>
              <p:cNvPr id="150" name="Group 149"/>
              <p:cNvGrpSpPr/>
              <p:nvPr/>
            </p:nvGrpSpPr>
            <p:grpSpPr>
              <a:xfrm>
                <a:off x="24967406" y="17281480"/>
                <a:ext cx="101453" cy="1376028"/>
                <a:chOff x="24991706" y="17315479"/>
                <a:chExt cx="260846" cy="1632952"/>
              </a:xfrm>
            </p:grpSpPr>
            <p:sp>
              <p:nvSpPr>
                <p:cNvPr id="239"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40" name="Oval 239"/>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51" name="Group 150"/>
              <p:cNvGrpSpPr/>
              <p:nvPr/>
            </p:nvGrpSpPr>
            <p:grpSpPr>
              <a:xfrm>
                <a:off x="25161470" y="17281480"/>
                <a:ext cx="101453" cy="1376028"/>
                <a:chOff x="24991706" y="17315479"/>
                <a:chExt cx="260846" cy="1632952"/>
              </a:xfrm>
            </p:grpSpPr>
            <p:sp>
              <p:nvSpPr>
                <p:cNvPr id="229"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0" name="Oval 229"/>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52" name="Group 151"/>
              <p:cNvGrpSpPr/>
              <p:nvPr/>
            </p:nvGrpSpPr>
            <p:grpSpPr>
              <a:xfrm>
                <a:off x="25355534" y="17281480"/>
                <a:ext cx="101453" cy="1376028"/>
                <a:chOff x="24991706" y="17315479"/>
                <a:chExt cx="260846" cy="1632952"/>
              </a:xfrm>
            </p:grpSpPr>
            <p:sp>
              <p:nvSpPr>
                <p:cNvPr id="227"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8" name="Oval 227"/>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53" name="Group 152"/>
              <p:cNvGrpSpPr/>
              <p:nvPr/>
            </p:nvGrpSpPr>
            <p:grpSpPr>
              <a:xfrm>
                <a:off x="25549598" y="17281480"/>
                <a:ext cx="101453" cy="1376028"/>
                <a:chOff x="24991706" y="17315479"/>
                <a:chExt cx="260846" cy="1632952"/>
              </a:xfrm>
            </p:grpSpPr>
            <p:sp>
              <p:nvSpPr>
                <p:cNvPr id="225"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6" name="Oval 225"/>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54" name="Group 153"/>
              <p:cNvGrpSpPr/>
              <p:nvPr/>
            </p:nvGrpSpPr>
            <p:grpSpPr>
              <a:xfrm>
                <a:off x="25743662" y="17281480"/>
                <a:ext cx="101453" cy="1376028"/>
                <a:chOff x="24991706" y="17315479"/>
                <a:chExt cx="260846" cy="1632952"/>
              </a:xfrm>
            </p:grpSpPr>
            <p:sp>
              <p:nvSpPr>
                <p:cNvPr id="168"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4" name="Oval 223"/>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55" name="Group 154"/>
              <p:cNvGrpSpPr/>
              <p:nvPr/>
            </p:nvGrpSpPr>
            <p:grpSpPr>
              <a:xfrm>
                <a:off x="25937726" y="17281480"/>
                <a:ext cx="101453" cy="1376028"/>
                <a:chOff x="24991706" y="17315479"/>
                <a:chExt cx="260846" cy="1632952"/>
              </a:xfrm>
            </p:grpSpPr>
            <p:sp>
              <p:nvSpPr>
                <p:cNvPr id="159"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0" name="Oval 159"/>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grpSp>
          <p:nvGrpSpPr>
            <p:cNvPr id="241" name="Group 240"/>
            <p:cNvGrpSpPr/>
            <p:nvPr/>
          </p:nvGrpSpPr>
          <p:grpSpPr>
            <a:xfrm>
              <a:off x="25117694" y="17434382"/>
              <a:ext cx="877709" cy="1376028"/>
              <a:chOff x="25161470" y="17281480"/>
              <a:chExt cx="877709" cy="1376028"/>
            </a:xfrm>
          </p:grpSpPr>
          <p:grpSp>
            <p:nvGrpSpPr>
              <p:cNvPr id="243" name="Group 242"/>
              <p:cNvGrpSpPr/>
              <p:nvPr/>
            </p:nvGrpSpPr>
            <p:grpSpPr>
              <a:xfrm>
                <a:off x="25161470" y="17281480"/>
                <a:ext cx="101453" cy="1376028"/>
                <a:chOff x="24991706" y="17315479"/>
                <a:chExt cx="260846" cy="1632952"/>
              </a:xfrm>
            </p:grpSpPr>
            <p:sp>
              <p:nvSpPr>
                <p:cNvPr id="259"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60" name="Oval 259"/>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44" name="Group 243"/>
              <p:cNvGrpSpPr/>
              <p:nvPr/>
            </p:nvGrpSpPr>
            <p:grpSpPr>
              <a:xfrm>
                <a:off x="25355534" y="17281480"/>
                <a:ext cx="101453" cy="1376028"/>
                <a:chOff x="24991706" y="17315479"/>
                <a:chExt cx="260846" cy="1632952"/>
              </a:xfrm>
            </p:grpSpPr>
            <p:sp>
              <p:nvSpPr>
                <p:cNvPr id="257"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8" name="Oval 257"/>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45" name="Group 244"/>
              <p:cNvGrpSpPr/>
              <p:nvPr/>
            </p:nvGrpSpPr>
            <p:grpSpPr>
              <a:xfrm>
                <a:off x="25549598" y="17281480"/>
                <a:ext cx="101453" cy="1376028"/>
                <a:chOff x="24991706" y="17315479"/>
                <a:chExt cx="260846" cy="1632952"/>
              </a:xfrm>
            </p:grpSpPr>
            <p:sp>
              <p:nvSpPr>
                <p:cNvPr id="255"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6" name="Oval 255"/>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46" name="Group 245"/>
              <p:cNvGrpSpPr/>
              <p:nvPr/>
            </p:nvGrpSpPr>
            <p:grpSpPr>
              <a:xfrm>
                <a:off x="25743662" y="17281480"/>
                <a:ext cx="101453" cy="1376028"/>
                <a:chOff x="24991706" y="17315479"/>
                <a:chExt cx="260846" cy="1632952"/>
              </a:xfrm>
            </p:grpSpPr>
            <p:sp>
              <p:nvSpPr>
                <p:cNvPr id="253"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4" name="Oval 253"/>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47" name="Group 246"/>
              <p:cNvGrpSpPr/>
              <p:nvPr/>
            </p:nvGrpSpPr>
            <p:grpSpPr>
              <a:xfrm>
                <a:off x="25937726" y="17281480"/>
                <a:ext cx="101453" cy="1376028"/>
                <a:chOff x="24991706" y="17315479"/>
                <a:chExt cx="260846" cy="1632952"/>
              </a:xfrm>
            </p:grpSpPr>
            <p:sp>
              <p:nvSpPr>
                <p:cNvPr id="251"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2" name="Oval 251"/>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grpSp>
          <p:nvGrpSpPr>
            <p:cNvPr id="263" name="Group 262"/>
            <p:cNvGrpSpPr/>
            <p:nvPr/>
          </p:nvGrpSpPr>
          <p:grpSpPr>
            <a:xfrm>
              <a:off x="25221161" y="17491665"/>
              <a:ext cx="683645" cy="1376028"/>
              <a:chOff x="25161470" y="17281480"/>
              <a:chExt cx="683645" cy="1376028"/>
            </a:xfrm>
          </p:grpSpPr>
          <p:grpSp>
            <p:nvGrpSpPr>
              <p:cNvPr id="264" name="Group 263"/>
              <p:cNvGrpSpPr/>
              <p:nvPr/>
            </p:nvGrpSpPr>
            <p:grpSpPr>
              <a:xfrm>
                <a:off x="25161470" y="17281480"/>
                <a:ext cx="101453" cy="1376028"/>
                <a:chOff x="24991706" y="17315479"/>
                <a:chExt cx="260846" cy="1632952"/>
              </a:xfrm>
            </p:grpSpPr>
            <p:sp>
              <p:nvSpPr>
                <p:cNvPr id="277"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78" name="Oval 277"/>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65" name="Group 264"/>
              <p:cNvGrpSpPr/>
              <p:nvPr/>
            </p:nvGrpSpPr>
            <p:grpSpPr>
              <a:xfrm>
                <a:off x="25355534" y="17281480"/>
                <a:ext cx="101453" cy="1376028"/>
                <a:chOff x="24991706" y="17315479"/>
                <a:chExt cx="260846" cy="1632952"/>
              </a:xfrm>
            </p:grpSpPr>
            <p:sp>
              <p:nvSpPr>
                <p:cNvPr id="275"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76" name="Oval 275"/>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66" name="Group 265"/>
              <p:cNvGrpSpPr/>
              <p:nvPr/>
            </p:nvGrpSpPr>
            <p:grpSpPr>
              <a:xfrm>
                <a:off x="25549598" y="17281480"/>
                <a:ext cx="101453" cy="1376028"/>
                <a:chOff x="24991706" y="17315479"/>
                <a:chExt cx="260846" cy="1632952"/>
              </a:xfrm>
            </p:grpSpPr>
            <p:sp>
              <p:nvSpPr>
                <p:cNvPr id="273"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74" name="Oval 273"/>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67" name="Group 266"/>
              <p:cNvGrpSpPr/>
              <p:nvPr/>
            </p:nvGrpSpPr>
            <p:grpSpPr>
              <a:xfrm>
                <a:off x="25743662" y="17281480"/>
                <a:ext cx="101453" cy="1376028"/>
                <a:chOff x="24991706" y="17315479"/>
                <a:chExt cx="260846" cy="1632952"/>
              </a:xfrm>
            </p:grpSpPr>
            <p:sp>
              <p:nvSpPr>
                <p:cNvPr id="271" name="Rectangle 8"/>
                <p:cNvSpPr/>
                <p:nvPr/>
              </p:nvSpPr>
              <p:spPr bwMode="auto">
                <a:xfrm>
                  <a:off x="24991706" y="17340124"/>
                  <a:ext cx="260846" cy="1608307"/>
                </a:xfrm>
                <a:custGeom>
                  <a:avLst/>
                  <a:gdLst>
                    <a:gd name="connsiteX0" fmla="*/ 0 w 990600"/>
                    <a:gd name="connsiteY0" fmla="*/ 0 h 2470681"/>
                    <a:gd name="connsiteX1" fmla="*/ 990600 w 990600"/>
                    <a:gd name="connsiteY1" fmla="*/ 0 h 2470681"/>
                    <a:gd name="connsiteX2" fmla="*/ 990600 w 990600"/>
                    <a:gd name="connsiteY2" fmla="*/ 2470681 h 2470681"/>
                    <a:gd name="connsiteX3" fmla="*/ 0 w 990600"/>
                    <a:gd name="connsiteY3" fmla="*/ 2470681 h 2470681"/>
                    <a:gd name="connsiteX4" fmla="*/ 0 w 990600"/>
                    <a:gd name="connsiteY4" fmla="*/ 0 h 2470681"/>
                    <a:gd name="connsiteX0" fmla="*/ 0 w 990600"/>
                    <a:gd name="connsiteY0" fmla="*/ 0 h 2532922"/>
                    <a:gd name="connsiteX1" fmla="*/ 990600 w 990600"/>
                    <a:gd name="connsiteY1" fmla="*/ 0 h 2532922"/>
                    <a:gd name="connsiteX2" fmla="*/ 990600 w 990600"/>
                    <a:gd name="connsiteY2" fmla="*/ 2470681 h 2532922"/>
                    <a:gd name="connsiteX3" fmla="*/ 0 w 990600"/>
                    <a:gd name="connsiteY3" fmla="*/ 2470681 h 2532922"/>
                    <a:gd name="connsiteX4" fmla="*/ 0 w 990600"/>
                    <a:gd name="connsiteY4" fmla="*/ 0 h 2532922"/>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72647"/>
                    <a:gd name="connsiteX1" fmla="*/ 990600 w 990600"/>
                    <a:gd name="connsiteY1" fmla="*/ 0 h 2572647"/>
                    <a:gd name="connsiteX2" fmla="*/ 990600 w 990600"/>
                    <a:gd name="connsiteY2" fmla="*/ 2470681 h 2572647"/>
                    <a:gd name="connsiteX3" fmla="*/ 0 w 990600"/>
                    <a:gd name="connsiteY3" fmla="*/ 2470681 h 2572647"/>
                    <a:gd name="connsiteX4" fmla="*/ 0 w 990600"/>
                    <a:gd name="connsiteY4" fmla="*/ 0 h 2572647"/>
                    <a:gd name="connsiteX0" fmla="*/ 0 w 990600"/>
                    <a:gd name="connsiteY0" fmla="*/ 0 h 2551100"/>
                    <a:gd name="connsiteX1" fmla="*/ 990600 w 990600"/>
                    <a:gd name="connsiteY1" fmla="*/ 0 h 2551100"/>
                    <a:gd name="connsiteX2" fmla="*/ 990600 w 990600"/>
                    <a:gd name="connsiteY2" fmla="*/ 2470681 h 2551100"/>
                    <a:gd name="connsiteX3" fmla="*/ 0 w 990600"/>
                    <a:gd name="connsiteY3" fmla="*/ 2470681 h 2551100"/>
                    <a:gd name="connsiteX4" fmla="*/ 0 w 990600"/>
                    <a:gd name="connsiteY4" fmla="*/ 0 h 2551100"/>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 name="connsiteX0" fmla="*/ 0 w 990600"/>
                    <a:gd name="connsiteY0" fmla="*/ 0 h 2519346"/>
                    <a:gd name="connsiteX1" fmla="*/ 990600 w 990600"/>
                    <a:gd name="connsiteY1" fmla="*/ 0 h 2519346"/>
                    <a:gd name="connsiteX2" fmla="*/ 990600 w 990600"/>
                    <a:gd name="connsiteY2" fmla="*/ 2470681 h 2519346"/>
                    <a:gd name="connsiteX3" fmla="*/ 0 w 990600"/>
                    <a:gd name="connsiteY3" fmla="*/ 2470681 h 2519346"/>
                    <a:gd name="connsiteX4" fmla="*/ 0 w 990600"/>
                    <a:gd name="connsiteY4" fmla="*/ 0 h 251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2519346">
                      <a:moveTo>
                        <a:pt x="0" y="0"/>
                      </a:moveTo>
                      <a:lnTo>
                        <a:pt x="990600" y="0"/>
                      </a:lnTo>
                      <a:lnTo>
                        <a:pt x="990600" y="2470681"/>
                      </a:lnTo>
                      <a:cubicBezTo>
                        <a:pt x="785998" y="2539294"/>
                        <a:pt x="193475" y="2531732"/>
                        <a:pt x="0" y="2470681"/>
                      </a:cubicBezTo>
                      <a:lnTo>
                        <a:pt x="0" y="0"/>
                      </a:lnTo>
                      <a:close/>
                    </a:path>
                  </a:pathLst>
                </a:custGeom>
                <a:pattFill prst="lgConfetti">
                  <a:fgClr>
                    <a:schemeClr val="bg1">
                      <a:lumMod val="65000"/>
                    </a:schemeClr>
                  </a:fgClr>
                  <a:bgClr>
                    <a:schemeClr val="bg1"/>
                  </a:bgClr>
                </a:patt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72" name="Oval 271"/>
                <p:cNvSpPr/>
                <p:nvPr/>
              </p:nvSpPr>
              <p:spPr bwMode="auto">
                <a:xfrm>
                  <a:off x="24991706" y="17315479"/>
                  <a:ext cx="260845" cy="51772"/>
                </a:xfrm>
                <a:prstGeom prst="ellipse">
                  <a:avLst/>
                </a:prstGeom>
                <a:solidFill>
                  <a:schemeClr val="accent1"/>
                </a:solid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grpSp>
      <p:sp>
        <p:nvSpPr>
          <p:cNvPr id="305" name="TextBox 304"/>
          <p:cNvSpPr txBox="1"/>
          <p:nvPr/>
        </p:nvSpPr>
        <p:spPr>
          <a:xfrm>
            <a:off x="11262227" y="33528139"/>
            <a:ext cx="7918114" cy="5632311"/>
          </a:xfrm>
          <a:prstGeom prst="rect">
            <a:avLst/>
          </a:prstGeom>
          <a:noFill/>
        </p:spPr>
        <p:txBody>
          <a:bodyPr wrap="square" rtlCol="0">
            <a:spAutoFit/>
          </a:bodyPr>
          <a:lstStyle/>
          <a:p>
            <a:pPr algn="just" defTabSz="2088170" fontAlgn="auto">
              <a:spcBef>
                <a:spcPts val="0"/>
              </a:spcBef>
              <a:spcAft>
                <a:spcPts val="0"/>
              </a:spcAft>
            </a:pPr>
            <a:r>
              <a:rPr lang="en-US" sz="3600" u="none" dirty="0" smtClean="0">
                <a:solidFill>
                  <a:prstClr val="black"/>
                </a:solidFill>
                <a:latin typeface="Calibri"/>
              </a:rPr>
              <a:t>The total loading of the electro-deposition process affects the nanostructures of cobalt on the surface. Higher loads result on hexagonal cobalt </a:t>
            </a:r>
            <a:r>
              <a:rPr lang="en-US" sz="3600" u="none" dirty="0" err="1" smtClean="0">
                <a:solidFill>
                  <a:prstClr val="black"/>
                </a:solidFill>
                <a:latin typeface="Calibri"/>
              </a:rPr>
              <a:t>nano-cristals</a:t>
            </a:r>
            <a:r>
              <a:rPr lang="en-US" sz="3600" u="none" dirty="0" smtClean="0">
                <a:solidFill>
                  <a:prstClr val="black"/>
                </a:solidFill>
                <a:latin typeface="Calibri"/>
              </a:rPr>
              <a:t> while a lower load produces on long cobalt blades, both structures with high specific surface area. The distinct </a:t>
            </a:r>
            <a:r>
              <a:rPr lang="en-US" sz="3600" u="none" dirty="0" err="1" smtClean="0">
                <a:solidFill>
                  <a:prstClr val="black"/>
                </a:solidFill>
                <a:latin typeface="Calibri"/>
              </a:rPr>
              <a:t>nano</a:t>
            </a:r>
            <a:r>
              <a:rPr lang="en-US" sz="3600" u="none" dirty="0" smtClean="0">
                <a:solidFill>
                  <a:prstClr val="black"/>
                </a:solidFill>
                <a:latin typeface="Calibri"/>
              </a:rPr>
              <a:t>-</a:t>
            </a:r>
            <a:r>
              <a:rPr lang="en-US" sz="3600" u="none" dirty="0" smtClean="0">
                <a:solidFill>
                  <a:prstClr val="black"/>
                </a:solidFill>
                <a:latin typeface="Calibri"/>
              </a:rPr>
              <a:t>structures may have influence on the catalyst activity and on its durability, yet to be investigated.</a:t>
            </a:r>
            <a:endParaRPr lang="en-US" sz="3600" u="none" dirty="0">
              <a:solidFill>
                <a:prstClr val="black"/>
              </a:solidFill>
              <a:latin typeface="Calibri"/>
            </a:endParaRP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82690" y="34512250"/>
            <a:ext cx="4003196" cy="3202557"/>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8456" y="34512250"/>
            <a:ext cx="4017240" cy="3213792"/>
          </a:xfrm>
          <a:prstGeom prst="rect">
            <a:avLst/>
          </a:prstGeom>
        </p:spPr>
      </p:pic>
      <p:sp>
        <p:nvSpPr>
          <p:cNvPr id="306" name="TextBox 305"/>
          <p:cNvSpPr txBox="1"/>
          <p:nvPr/>
        </p:nvSpPr>
        <p:spPr>
          <a:xfrm>
            <a:off x="2566796" y="37759497"/>
            <a:ext cx="3034983" cy="646331"/>
          </a:xfrm>
          <a:prstGeom prst="rect">
            <a:avLst/>
          </a:prstGeom>
          <a:noFill/>
        </p:spPr>
        <p:txBody>
          <a:bodyPr wrap="square" rtlCol="0">
            <a:spAutoFit/>
          </a:bodyPr>
          <a:lstStyle/>
          <a:p>
            <a:pPr algn="ctr" defTabSz="2088170" fontAlgn="auto">
              <a:spcBef>
                <a:spcPts val="0"/>
              </a:spcBef>
              <a:spcAft>
                <a:spcPts val="0"/>
              </a:spcAft>
            </a:pPr>
            <a:r>
              <a:rPr lang="pt-PT" sz="3600" u="none" err="1" smtClean="0">
                <a:solidFill>
                  <a:prstClr val="black"/>
                </a:solidFill>
                <a:latin typeface="Calibri"/>
              </a:rPr>
              <a:t>Low</a:t>
            </a:r>
            <a:r>
              <a:rPr lang="pt-PT" sz="3600" u="none" dirty="0" smtClean="0">
                <a:solidFill>
                  <a:prstClr val="black"/>
                </a:solidFill>
                <a:latin typeface="Calibri"/>
              </a:rPr>
              <a:t> </a:t>
            </a:r>
            <a:r>
              <a:rPr lang="pt-PT" sz="3600" u="none" dirty="0" err="1" smtClean="0">
                <a:solidFill>
                  <a:prstClr val="black"/>
                </a:solidFill>
                <a:latin typeface="Calibri"/>
              </a:rPr>
              <a:t>load</a:t>
            </a:r>
            <a:endParaRPr lang="pt-PT" sz="3600" u="none" dirty="0">
              <a:solidFill>
                <a:prstClr val="black"/>
              </a:solidFill>
              <a:latin typeface="Calibri"/>
            </a:endParaRPr>
          </a:p>
        </p:txBody>
      </p:sp>
      <p:sp>
        <p:nvSpPr>
          <p:cNvPr id="307" name="TextBox 306"/>
          <p:cNvSpPr txBox="1"/>
          <p:nvPr/>
        </p:nvSpPr>
        <p:spPr>
          <a:xfrm>
            <a:off x="6671995" y="37759497"/>
            <a:ext cx="3034983" cy="646331"/>
          </a:xfrm>
          <a:prstGeom prst="rect">
            <a:avLst/>
          </a:prstGeom>
          <a:noFill/>
        </p:spPr>
        <p:txBody>
          <a:bodyPr wrap="square" rtlCol="0">
            <a:spAutoFit/>
          </a:bodyPr>
          <a:lstStyle/>
          <a:p>
            <a:pPr algn="ctr" defTabSz="2088170" fontAlgn="auto">
              <a:spcBef>
                <a:spcPts val="0"/>
              </a:spcBef>
              <a:spcAft>
                <a:spcPts val="0"/>
              </a:spcAft>
            </a:pPr>
            <a:r>
              <a:rPr lang="pt-PT" sz="3600" u="none" dirty="0" err="1" smtClean="0">
                <a:solidFill>
                  <a:prstClr val="black"/>
                </a:solidFill>
                <a:latin typeface="Calibri"/>
              </a:rPr>
              <a:t>High</a:t>
            </a:r>
            <a:r>
              <a:rPr lang="pt-PT" sz="3600" u="none" dirty="0" smtClean="0">
                <a:solidFill>
                  <a:prstClr val="black"/>
                </a:solidFill>
                <a:latin typeface="Calibri"/>
              </a:rPr>
              <a:t> </a:t>
            </a:r>
            <a:r>
              <a:rPr lang="pt-PT" sz="3600" u="none" dirty="0" err="1" smtClean="0">
                <a:solidFill>
                  <a:prstClr val="black"/>
                </a:solidFill>
                <a:latin typeface="Calibri"/>
              </a:rPr>
              <a:t>load</a:t>
            </a:r>
            <a:endParaRPr lang="pt-PT" sz="3600" u="none" dirty="0">
              <a:solidFill>
                <a:prstClr val="black"/>
              </a:solidFill>
              <a:latin typeface="Calibri"/>
            </a:endParaRPr>
          </a:p>
        </p:txBody>
      </p:sp>
      <p:sp>
        <p:nvSpPr>
          <p:cNvPr id="308" name="TextBox 307"/>
          <p:cNvSpPr txBox="1"/>
          <p:nvPr/>
        </p:nvSpPr>
        <p:spPr>
          <a:xfrm>
            <a:off x="20472716" y="32184705"/>
            <a:ext cx="7918114" cy="7971413"/>
          </a:xfrm>
          <a:prstGeom prst="rect">
            <a:avLst/>
          </a:prstGeom>
          <a:noFill/>
        </p:spPr>
        <p:txBody>
          <a:bodyPr wrap="square" rtlCol="0">
            <a:spAutoFit/>
          </a:bodyPr>
          <a:lstStyle/>
          <a:p>
            <a:pPr algn="just" defTabSz="2088170" fontAlgn="auto">
              <a:spcBef>
                <a:spcPts val="0"/>
              </a:spcBef>
              <a:spcAft>
                <a:spcPts val="0"/>
              </a:spcAft>
            </a:pPr>
            <a:r>
              <a:rPr lang="en-US" sz="3200" u="none" dirty="0" smtClean="0">
                <a:solidFill>
                  <a:prstClr val="black"/>
                </a:solidFill>
                <a:latin typeface="Calibri"/>
              </a:rPr>
              <a:t>REFERENCES</a:t>
            </a:r>
          </a:p>
          <a:p>
            <a:pPr algn="just" defTabSz="2088170" fontAlgn="auto">
              <a:spcBef>
                <a:spcPts val="0"/>
              </a:spcBef>
              <a:spcAft>
                <a:spcPts val="0"/>
              </a:spcAft>
            </a:pPr>
            <a:r>
              <a:rPr lang="en-US" sz="3200" u="none" dirty="0" smtClean="0">
                <a:solidFill>
                  <a:prstClr val="black"/>
                </a:solidFill>
                <a:latin typeface="Calibri" charset="0"/>
                <a:ea typeface="Calibri" charset="0"/>
                <a:cs typeface="Calibri" charset="0"/>
              </a:rPr>
              <a:t>[1] </a:t>
            </a:r>
            <a:r>
              <a:rPr lang="en-US" sz="3200" u="none" dirty="0">
                <a:latin typeface="Calibri" charset="0"/>
                <a:ea typeface="Calibri" charset="0"/>
                <a:cs typeface="Calibri" charset="0"/>
              </a:rPr>
              <a:t>Lee JH, </a:t>
            </a:r>
            <a:r>
              <a:rPr lang="en-US" sz="3200" u="none" dirty="0" err="1">
                <a:latin typeface="Calibri" charset="0"/>
                <a:ea typeface="Calibri" charset="0"/>
                <a:cs typeface="Calibri" charset="0"/>
              </a:rPr>
              <a:t>Trimm</a:t>
            </a:r>
            <a:r>
              <a:rPr lang="en-US" sz="3200" u="none" dirty="0">
                <a:latin typeface="Calibri" charset="0"/>
                <a:ea typeface="Calibri" charset="0"/>
                <a:cs typeface="Calibri" charset="0"/>
              </a:rPr>
              <a:t> DL. Catalytic Combustion of Methane. Fuel Process </a:t>
            </a:r>
            <a:r>
              <a:rPr lang="en-US" sz="3200" u="none" dirty="0" err="1">
                <a:latin typeface="Calibri" charset="0"/>
                <a:ea typeface="Calibri" charset="0"/>
                <a:cs typeface="Calibri" charset="0"/>
              </a:rPr>
              <a:t>Technol</a:t>
            </a:r>
            <a:r>
              <a:rPr lang="en-US" sz="3200" u="none" dirty="0">
                <a:latin typeface="Calibri" charset="0"/>
                <a:ea typeface="Calibri" charset="0"/>
                <a:cs typeface="Calibri" charset="0"/>
              </a:rPr>
              <a:t> 1995;42:339–59. </a:t>
            </a:r>
            <a:endParaRPr lang="en-US" sz="3200" u="none" dirty="0">
              <a:solidFill>
                <a:prstClr val="black"/>
              </a:solidFill>
              <a:latin typeface="Calibri"/>
            </a:endParaRPr>
          </a:p>
          <a:p>
            <a:pPr algn="just" defTabSz="2088170" fontAlgn="auto">
              <a:spcBef>
                <a:spcPts val="0"/>
              </a:spcBef>
              <a:spcAft>
                <a:spcPts val="0"/>
              </a:spcAft>
            </a:pPr>
            <a:r>
              <a:rPr lang="en-US" sz="3200" u="none" dirty="0" smtClean="0">
                <a:solidFill>
                  <a:prstClr val="black"/>
                </a:solidFill>
                <a:latin typeface="Calibri" charset="0"/>
                <a:ea typeface="Calibri" charset="0"/>
                <a:cs typeface="Calibri" charset="0"/>
              </a:rPr>
              <a:t>[2]</a:t>
            </a:r>
            <a:r>
              <a:rPr lang="en-US" sz="3200" u="none" dirty="0">
                <a:latin typeface="Calibri" charset="0"/>
                <a:ea typeface="Calibri" charset="0"/>
                <a:cs typeface="Calibri" charset="0"/>
              </a:rPr>
              <a:t> Li Z, </a:t>
            </a:r>
            <a:r>
              <a:rPr lang="en-US" sz="3200" u="none" dirty="0" err="1">
                <a:latin typeface="Calibri" charset="0"/>
                <a:ea typeface="Calibri" charset="0"/>
                <a:cs typeface="Calibri" charset="0"/>
              </a:rPr>
              <a:t>Hoflund</a:t>
            </a:r>
            <a:r>
              <a:rPr lang="en-US" sz="3200" u="none" dirty="0">
                <a:latin typeface="Calibri" charset="0"/>
                <a:ea typeface="Calibri" charset="0"/>
                <a:cs typeface="Calibri" charset="0"/>
              </a:rPr>
              <a:t> GB. CATALYTIC OXIDATION OF METHANE OVER </a:t>
            </a:r>
            <a:r>
              <a:rPr lang="en-US" sz="3200" u="none" dirty="0" err="1">
                <a:latin typeface="Calibri" charset="0"/>
                <a:ea typeface="Calibri" charset="0"/>
                <a:cs typeface="Calibri" charset="0"/>
              </a:rPr>
              <a:t>Pd</a:t>
            </a:r>
            <a:r>
              <a:rPr lang="en-US" sz="3200" u="none" dirty="0">
                <a:latin typeface="Calibri" charset="0"/>
                <a:ea typeface="Calibri" charset="0"/>
                <a:cs typeface="Calibri" charset="0"/>
              </a:rPr>
              <a:t>/Co304. React </a:t>
            </a:r>
            <a:r>
              <a:rPr lang="en-US" sz="3200" u="none" dirty="0" err="1">
                <a:latin typeface="Calibri" charset="0"/>
                <a:ea typeface="Calibri" charset="0"/>
                <a:cs typeface="Calibri" charset="0"/>
              </a:rPr>
              <a:t>Kinet</a:t>
            </a:r>
            <a:r>
              <a:rPr lang="en-US" sz="3200" u="none" dirty="0">
                <a:latin typeface="Calibri" charset="0"/>
                <a:ea typeface="Calibri" charset="0"/>
                <a:cs typeface="Calibri" charset="0"/>
              </a:rPr>
              <a:t> </a:t>
            </a:r>
            <a:r>
              <a:rPr lang="en-US" sz="3200" u="none" dirty="0" err="1">
                <a:latin typeface="Calibri" charset="0"/>
                <a:ea typeface="Calibri" charset="0"/>
                <a:cs typeface="Calibri" charset="0"/>
              </a:rPr>
              <a:t>Catal</a:t>
            </a:r>
            <a:r>
              <a:rPr lang="en-US" sz="3200" u="none" dirty="0">
                <a:latin typeface="Calibri" charset="0"/>
                <a:ea typeface="Calibri" charset="0"/>
                <a:cs typeface="Calibri" charset="0"/>
              </a:rPr>
              <a:t> </a:t>
            </a:r>
            <a:r>
              <a:rPr lang="en-US" sz="3200" u="none" dirty="0" err="1">
                <a:latin typeface="Calibri" charset="0"/>
                <a:ea typeface="Calibri" charset="0"/>
                <a:cs typeface="Calibri" charset="0"/>
              </a:rPr>
              <a:t>Lett</a:t>
            </a:r>
            <a:r>
              <a:rPr lang="en-US" sz="3200" u="none" dirty="0">
                <a:latin typeface="Calibri" charset="0"/>
                <a:ea typeface="Calibri" charset="0"/>
                <a:cs typeface="Calibri" charset="0"/>
              </a:rPr>
              <a:t> 1999;66:367–74. </a:t>
            </a:r>
            <a:endParaRPr lang="en-US" sz="3200" u="none" dirty="0">
              <a:solidFill>
                <a:prstClr val="black"/>
              </a:solidFill>
              <a:latin typeface="Calibri"/>
            </a:endParaRPr>
          </a:p>
          <a:p>
            <a:pPr algn="just" defTabSz="2088170" fontAlgn="auto">
              <a:spcBef>
                <a:spcPts val="0"/>
              </a:spcBef>
              <a:spcAft>
                <a:spcPts val="0"/>
              </a:spcAft>
            </a:pPr>
            <a:r>
              <a:rPr lang="en-US" sz="3200" u="none" dirty="0" smtClean="0">
                <a:solidFill>
                  <a:prstClr val="black"/>
                </a:solidFill>
                <a:latin typeface="Calibri" charset="0"/>
                <a:ea typeface="Calibri" charset="0"/>
                <a:cs typeface="Calibri" charset="0"/>
              </a:rPr>
              <a:t>[3] </a:t>
            </a:r>
            <a:r>
              <a:rPr lang="en-US" sz="3200" u="none" dirty="0" err="1">
                <a:latin typeface="Calibri" charset="0"/>
                <a:ea typeface="Calibri" charset="0"/>
                <a:cs typeface="Calibri" charset="0"/>
              </a:rPr>
              <a:t>Specchia</a:t>
            </a:r>
            <a:r>
              <a:rPr lang="en-US" sz="3200" u="none" dirty="0">
                <a:latin typeface="Calibri" charset="0"/>
                <a:ea typeface="Calibri" charset="0"/>
                <a:cs typeface="Calibri" charset="0"/>
              </a:rPr>
              <a:t> S, </a:t>
            </a:r>
            <a:r>
              <a:rPr lang="en-US" sz="3200" u="none" dirty="0" err="1">
                <a:latin typeface="Calibri" charset="0"/>
                <a:ea typeface="Calibri" charset="0"/>
                <a:cs typeface="Calibri" charset="0"/>
              </a:rPr>
              <a:t>Toniato</a:t>
            </a:r>
            <a:r>
              <a:rPr lang="en-US" sz="3200" u="none" dirty="0">
                <a:latin typeface="Calibri" charset="0"/>
                <a:ea typeface="Calibri" charset="0"/>
                <a:cs typeface="Calibri" charset="0"/>
              </a:rPr>
              <a:t> G. Natural gas combustion catalysts for environmental-friendly domestic burners. </a:t>
            </a:r>
            <a:r>
              <a:rPr lang="en-US" sz="3200" u="none" dirty="0" err="1">
                <a:latin typeface="Calibri" charset="0"/>
                <a:ea typeface="Calibri" charset="0"/>
                <a:cs typeface="Calibri" charset="0"/>
              </a:rPr>
              <a:t>Catal</a:t>
            </a:r>
            <a:r>
              <a:rPr lang="en-US" sz="3200" u="none" dirty="0">
                <a:latin typeface="Calibri" charset="0"/>
                <a:ea typeface="Calibri" charset="0"/>
                <a:cs typeface="Calibri" charset="0"/>
              </a:rPr>
              <a:t> Today 2009;147:S99–106. </a:t>
            </a:r>
            <a:endParaRPr lang="en-US" sz="3200" u="none" dirty="0">
              <a:solidFill>
                <a:prstClr val="black"/>
              </a:solidFill>
              <a:latin typeface="Calibri"/>
            </a:endParaRPr>
          </a:p>
          <a:p>
            <a:pPr algn="just" defTabSz="2088170" fontAlgn="auto">
              <a:spcBef>
                <a:spcPts val="0"/>
              </a:spcBef>
              <a:spcAft>
                <a:spcPts val="0"/>
              </a:spcAft>
            </a:pPr>
            <a:r>
              <a:rPr lang="en-US" sz="3200" u="none" dirty="0" smtClean="0">
                <a:solidFill>
                  <a:prstClr val="black"/>
                </a:solidFill>
                <a:latin typeface="Calibri" charset="0"/>
                <a:ea typeface="Calibri" charset="0"/>
                <a:cs typeface="Calibri" charset="0"/>
              </a:rPr>
              <a:t>[4] </a:t>
            </a:r>
            <a:r>
              <a:rPr lang="en-US" sz="3200" u="none" dirty="0">
                <a:latin typeface="Calibri" charset="0"/>
                <a:ea typeface="Calibri" charset="0"/>
                <a:cs typeface="Calibri" charset="0"/>
              </a:rPr>
              <a:t>Xu M, He X, </a:t>
            </a:r>
            <a:r>
              <a:rPr lang="en-US" sz="3200" u="none" dirty="0" err="1">
                <a:latin typeface="Calibri" charset="0"/>
                <a:ea typeface="Calibri" charset="0"/>
                <a:cs typeface="Calibri" charset="0"/>
              </a:rPr>
              <a:t>Azevedo</a:t>
            </a:r>
            <a:r>
              <a:rPr lang="en-US" sz="3200" u="none" dirty="0">
                <a:latin typeface="Calibri" charset="0"/>
                <a:ea typeface="Calibri" charset="0"/>
                <a:cs typeface="Calibri" charset="0"/>
              </a:rPr>
              <a:t> JLT, </a:t>
            </a:r>
            <a:r>
              <a:rPr lang="en-US" sz="3200" u="none" dirty="0" err="1">
                <a:latin typeface="Calibri" charset="0"/>
                <a:ea typeface="Calibri" charset="0"/>
                <a:cs typeface="Calibri" charset="0"/>
              </a:rPr>
              <a:t>Carvalho</a:t>
            </a:r>
            <a:r>
              <a:rPr lang="en-US" sz="3200" u="none" dirty="0">
                <a:latin typeface="Calibri" charset="0"/>
                <a:ea typeface="Calibri" charset="0"/>
                <a:cs typeface="Calibri" charset="0"/>
              </a:rPr>
              <a:t> MG. Combustion of methane in catalytic honeycomb monolith burners. </a:t>
            </a:r>
            <a:r>
              <a:rPr lang="en-US" sz="3200" u="none" dirty="0" err="1">
                <a:latin typeface="Calibri" charset="0"/>
                <a:ea typeface="Calibri" charset="0"/>
                <a:cs typeface="Calibri" charset="0"/>
              </a:rPr>
              <a:t>Int</a:t>
            </a:r>
            <a:r>
              <a:rPr lang="en-US" sz="3200" u="none" dirty="0">
                <a:latin typeface="Calibri" charset="0"/>
                <a:ea typeface="Calibri" charset="0"/>
                <a:cs typeface="Calibri" charset="0"/>
              </a:rPr>
              <a:t> J Energy Res 2000;24:1181–201. </a:t>
            </a:r>
            <a:endParaRPr lang="en-US" sz="3200" u="none" dirty="0">
              <a:solidFill>
                <a:prstClr val="black"/>
              </a:solidFill>
              <a:latin typeface="Calibri" charset="0"/>
              <a:ea typeface="Calibri" charset="0"/>
              <a:cs typeface="Calibri" charset="0"/>
            </a:endParaRPr>
          </a:p>
          <a:p>
            <a:pPr algn="just" defTabSz="2088170" fontAlgn="auto">
              <a:spcBef>
                <a:spcPts val="0"/>
              </a:spcBef>
              <a:spcAft>
                <a:spcPts val="0"/>
              </a:spcAft>
            </a:pPr>
            <a:endParaRPr lang="en-US" sz="3200" u="none" dirty="0">
              <a:solidFill>
                <a:prstClr val="black"/>
              </a:solidFill>
              <a:latin typeface="Calibri"/>
            </a:endParaRPr>
          </a:p>
        </p:txBody>
      </p:sp>
      <p:grpSp>
        <p:nvGrpSpPr>
          <p:cNvPr id="20" name="Group 19"/>
          <p:cNvGrpSpPr/>
          <p:nvPr/>
        </p:nvGrpSpPr>
        <p:grpSpPr>
          <a:xfrm>
            <a:off x="15887303" y="8544981"/>
            <a:ext cx="5690965" cy="3551904"/>
            <a:chOff x="22872443" y="10157399"/>
            <a:chExt cx="6337500" cy="3955426"/>
          </a:xfrm>
        </p:grpSpPr>
        <p:sp>
          <p:nvSpPr>
            <p:cNvPr id="19" name="Cloud 18"/>
            <p:cNvSpPr/>
            <p:nvPr/>
          </p:nvSpPr>
          <p:spPr bwMode="auto">
            <a:xfrm>
              <a:off x="22872443" y="10157399"/>
              <a:ext cx="6337500" cy="3955426"/>
            </a:xfrm>
            <a:prstGeom prst="cloud">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grpSp>
          <p:nvGrpSpPr>
            <p:cNvPr id="219" name="Group 218"/>
            <p:cNvGrpSpPr/>
            <p:nvPr/>
          </p:nvGrpSpPr>
          <p:grpSpPr>
            <a:xfrm>
              <a:off x="23831408" y="10714273"/>
              <a:ext cx="4022148" cy="1574358"/>
              <a:chOff x="19776848" y="13326865"/>
              <a:chExt cx="4342397" cy="1699710"/>
            </a:xfrm>
          </p:grpSpPr>
          <p:pic>
            <p:nvPicPr>
              <p:cNvPr id="221" name="Picture 220"/>
              <p:cNvPicPr>
                <a:picLocks noChangeAspect="1"/>
              </p:cNvPicPr>
              <p:nvPr/>
            </p:nvPicPr>
            <p:blipFill>
              <a:blip r:embed="rId10"/>
              <a:stretch>
                <a:fillRect/>
              </a:stretch>
            </p:blipFill>
            <p:spPr>
              <a:xfrm>
                <a:off x="21899489" y="13326865"/>
                <a:ext cx="2219756" cy="1063417"/>
              </a:xfrm>
              <a:prstGeom prst="rect">
                <a:avLst/>
              </a:prstGeom>
            </p:spPr>
          </p:pic>
          <p:pic>
            <p:nvPicPr>
              <p:cNvPr id="222" name="Picture 10" descr="http://previews.123rf.com/images/skovoroda/skovoroda1105/skovoroda110500019/9545404-Water-drop-with-H2o-formula-inside-isolated-over-white-background-Stock-Phot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76848" y="13446927"/>
                <a:ext cx="1579648" cy="157964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 name="Triangle 20"/>
          <p:cNvSpPr/>
          <p:nvPr/>
        </p:nvSpPr>
        <p:spPr bwMode="auto">
          <a:xfrm>
            <a:off x="17256952" y="10285366"/>
            <a:ext cx="1387542" cy="1175124"/>
          </a:xfrm>
          <a:prstGeom prst="triangle">
            <a:avLst/>
          </a:prstGeom>
          <a:solidFill>
            <a:srgbClr val="FFE429"/>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NO</a:t>
            </a:r>
            <a:r>
              <a:rPr kumimoji="0" lang="en-US" sz="2000" b="0" i="0" u="none" strike="noStrike" cap="none" normalizeH="0" baseline="-25000" dirty="0" smtClean="0">
                <a:ln>
                  <a:noFill/>
                </a:ln>
                <a:solidFill>
                  <a:schemeClr val="tx1"/>
                </a:solidFill>
                <a:effectLst/>
                <a:latin typeface="Times New Roman" pitchFamily="18" charset="0"/>
              </a:rPr>
              <a:t>X</a:t>
            </a:r>
            <a:endParaRPr kumimoji="0" lang="en-US" sz="2000" b="0" i="0" u="none" strike="noStrike" cap="none" normalizeH="0" baseline="-25000" dirty="0" smtClean="0">
              <a:ln>
                <a:noFill/>
              </a:ln>
              <a:solidFill>
                <a:schemeClr val="tx1"/>
              </a:solidFill>
              <a:effectLst/>
              <a:latin typeface="Times New Roman" pitchFamily="18" charset="0"/>
            </a:endParaRPr>
          </a:p>
        </p:txBody>
      </p:sp>
      <p:sp>
        <p:nvSpPr>
          <p:cNvPr id="309" name="Triangle 308"/>
          <p:cNvSpPr/>
          <p:nvPr/>
        </p:nvSpPr>
        <p:spPr bwMode="auto">
          <a:xfrm>
            <a:off x="19001927" y="10110022"/>
            <a:ext cx="1387542" cy="1175124"/>
          </a:xfrm>
          <a:prstGeom prst="triangle">
            <a:avLst/>
          </a:prstGeom>
          <a:solidFill>
            <a:srgbClr val="FFE429"/>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CO</a:t>
            </a:r>
            <a:endParaRPr kumimoji="0" lang="en-US" sz="2000" b="0" i="0" u="none" strike="noStrike" cap="none" normalizeH="0" baseline="-25000" dirty="0" smtClean="0">
              <a:ln>
                <a:noFill/>
              </a:ln>
              <a:solidFill>
                <a:schemeClr val="tx1"/>
              </a:solidFill>
              <a:effectLst/>
              <a:latin typeface="Times New Roman" pitchFamily="18" charset="0"/>
            </a:endParaRPr>
          </a:p>
        </p:txBody>
      </p:sp>
      <p:sp>
        <p:nvSpPr>
          <p:cNvPr id="22" name="TextBox 21"/>
          <p:cNvSpPr txBox="1"/>
          <p:nvPr/>
        </p:nvSpPr>
        <p:spPr>
          <a:xfrm>
            <a:off x="19109798" y="9889692"/>
            <a:ext cx="1103789" cy="1785104"/>
          </a:xfrm>
          <a:prstGeom prst="rect">
            <a:avLst/>
          </a:prstGeom>
          <a:noFill/>
        </p:spPr>
        <p:txBody>
          <a:bodyPr wrap="square" rtlCol="0">
            <a:spAutoFit/>
          </a:bodyPr>
          <a:lstStyle/>
          <a:p>
            <a:r>
              <a:rPr lang="en-US" u="none" dirty="0" smtClean="0">
                <a:solidFill>
                  <a:srgbClr val="FF0000">
                    <a:alpha val="51000"/>
                  </a:srgbClr>
                </a:solidFill>
                <a:latin typeface="+mn-lt"/>
              </a:rPr>
              <a:t>X</a:t>
            </a:r>
            <a:endParaRPr lang="en-US" u="none" dirty="0">
              <a:solidFill>
                <a:srgbClr val="FF0000">
                  <a:alpha val="51000"/>
                </a:srgbClr>
              </a:solidFill>
              <a:latin typeface="+mn-lt"/>
            </a:endParaRPr>
          </a:p>
        </p:txBody>
      </p:sp>
      <p:sp>
        <p:nvSpPr>
          <p:cNvPr id="310" name="TextBox 309"/>
          <p:cNvSpPr txBox="1"/>
          <p:nvPr/>
        </p:nvSpPr>
        <p:spPr>
          <a:xfrm>
            <a:off x="17338206" y="10095143"/>
            <a:ext cx="1103789" cy="1785104"/>
          </a:xfrm>
          <a:prstGeom prst="rect">
            <a:avLst/>
          </a:prstGeom>
          <a:noFill/>
        </p:spPr>
        <p:txBody>
          <a:bodyPr wrap="square" rtlCol="0">
            <a:spAutoFit/>
          </a:bodyPr>
          <a:lstStyle/>
          <a:p>
            <a:r>
              <a:rPr lang="en-US" u="none" dirty="0" smtClean="0">
                <a:solidFill>
                  <a:srgbClr val="FF0000">
                    <a:alpha val="51000"/>
                  </a:srgbClr>
                </a:solidFill>
                <a:latin typeface="+mn-lt"/>
              </a:rPr>
              <a:t>X</a:t>
            </a:r>
            <a:endParaRPr lang="en-US" u="none" dirty="0">
              <a:solidFill>
                <a:srgbClr val="FF0000">
                  <a:alpha val="51000"/>
                </a:srgbClr>
              </a:solidFill>
              <a:latin typeface="+mn-lt"/>
            </a:endParaRPr>
          </a:p>
        </p:txBody>
      </p:sp>
    </p:spTree>
    <p:extLst>
      <p:ext uri="{BB962C8B-B14F-4D97-AF65-F5344CB8AC3E}">
        <p14:creationId xmlns:p14="http://schemas.microsoft.com/office/powerpoint/2010/main" val="3102775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Modelo de apresentação predefinido">
  <a:themeElements>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o de apresentação predefinido">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o de apresentação predefini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o de apresentação predefini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o de apresentação predefini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o de apresentação predefini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o de apresentação predefini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o de apresentação predefini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o de apresentação predefini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o de apresentação predefini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o de apresentação predefini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o de apresentação predefini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o de apresentação predefini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30380</TotalTime>
  <Words>452</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Century Gothic</vt:lpstr>
      <vt:lpstr>Times New Roman</vt:lpstr>
      <vt:lpstr>Verdana</vt:lpstr>
      <vt:lpstr>Arial</vt:lpstr>
      <vt:lpstr>Modelo de apresentação predefinido</vt:lpstr>
      <vt:lpstr>PowerPoint Presentation</vt:lpstr>
    </vt:vector>
  </TitlesOfParts>
  <Company>ISR / IST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ISR presentation</dc:title>
  <dc:creator>José Santos-Victor</dc:creator>
  <cp:lastModifiedBy>José Rodrigues</cp:lastModifiedBy>
  <cp:revision>688</cp:revision>
  <cp:lastPrinted>2015-05-19T08:12:33Z</cp:lastPrinted>
  <dcterms:created xsi:type="dcterms:W3CDTF">2001-03-07T13:13:56Z</dcterms:created>
  <dcterms:modified xsi:type="dcterms:W3CDTF">2016-06-23T14:52:18Z</dcterms:modified>
</cp:coreProperties>
</file>