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8CB5E-978F-42B1-8D23-4549757366E2}" v="7" dt="2023-07-04T04:48:50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CA8CB5E-978F-42B1-8D23-4549757366E2}"/>
    <pc:docChg chg="modSld">
      <pc:chgData name="" userId="" providerId="" clId="Web-{2CA8CB5E-978F-42B1-8D23-4549757366E2}" dt="2023-07-04T04:48:19.257" v="0"/>
      <pc:docMkLst>
        <pc:docMk/>
      </pc:docMkLst>
      <pc:sldChg chg="delSp mod modClrScheme chgLayout">
        <pc:chgData name="" userId="" providerId="" clId="Web-{2CA8CB5E-978F-42B1-8D23-4549757366E2}" dt="2023-07-04T04:48:19.257" v="0"/>
        <pc:sldMkLst>
          <pc:docMk/>
          <pc:sldMk cId="109857222" sldId="256"/>
        </pc:sldMkLst>
        <pc:spChg chg="del">
          <ac:chgData name="" userId="" providerId="" clId="Web-{2CA8CB5E-978F-42B1-8D23-4549757366E2}" dt="2023-07-04T04:48:19.257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2CA8CB5E-978F-42B1-8D23-4549757366E2}" dt="2023-07-04T04:48:19.257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anuel Rosales" userId="70423c2c2d6f9fa2" providerId="Windows Live" clId="Web-{2CA8CB5E-978F-42B1-8D23-4549757366E2}"/>
    <pc:docChg chg="addSld modSld">
      <pc:chgData name="Manuel Rosales" userId="70423c2c2d6f9fa2" providerId="Windows Live" clId="Web-{2CA8CB5E-978F-42B1-8D23-4549757366E2}" dt="2023-07-04T04:48:50.414" v="5"/>
      <pc:docMkLst>
        <pc:docMk/>
      </pc:docMkLst>
      <pc:sldChg chg="addSp modSp">
        <pc:chgData name="Manuel Rosales" userId="70423c2c2d6f9fa2" providerId="Windows Live" clId="Web-{2CA8CB5E-978F-42B1-8D23-4549757366E2}" dt="2023-07-04T04:48:42.883" v="4" actId="14100"/>
        <pc:sldMkLst>
          <pc:docMk/>
          <pc:sldMk cId="109857222" sldId="256"/>
        </pc:sldMkLst>
        <pc:picChg chg="add mod">
          <ac:chgData name="Manuel Rosales" userId="70423c2c2d6f9fa2" providerId="Windows Live" clId="Web-{2CA8CB5E-978F-42B1-8D23-4549757366E2}" dt="2023-07-04T04:48:42.883" v="4" actId="14100"/>
          <ac:picMkLst>
            <pc:docMk/>
            <pc:sldMk cId="109857222" sldId="256"/>
            <ac:picMk id="4" creationId="{1BA03D57-D7DC-1A23-0836-16EDE3F80B6A}"/>
          </ac:picMkLst>
        </pc:picChg>
      </pc:sldChg>
      <pc:sldChg chg="new">
        <pc:chgData name="Manuel Rosales" userId="70423c2c2d6f9fa2" providerId="Windows Live" clId="Web-{2CA8CB5E-978F-42B1-8D23-4549757366E2}" dt="2023-07-04T04:48:50.414" v="5"/>
        <pc:sldMkLst>
          <pc:docMk/>
          <pc:sldMk cId="42090955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BA03D57-D7DC-1A23-0836-16EDE3F8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61" y="210100"/>
            <a:ext cx="10443735" cy="616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0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</cp:revision>
  <dcterms:created xsi:type="dcterms:W3CDTF">2023-07-04T04:47:57Z</dcterms:created>
  <dcterms:modified xsi:type="dcterms:W3CDTF">2023-07-04T04:48:51Z</dcterms:modified>
</cp:coreProperties>
</file>