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0400" y="4170304"/>
            <a:ext cx="5458968" cy="124732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640F10"/>
                </a:solidFill>
              </a:rPr>
              <a:t>Quesoteca</a:t>
            </a:r>
            <a:r>
              <a:rPr lang="es-ES" dirty="0">
                <a:solidFill>
                  <a:srgbClr val="640F10"/>
                </a:solidFill>
              </a:rPr>
              <a:t/>
            </a:r>
            <a:br>
              <a:rPr lang="es-ES" dirty="0">
                <a:solidFill>
                  <a:srgbClr val="640F10"/>
                </a:solidFill>
              </a:rPr>
            </a:br>
            <a:r>
              <a:rPr lang="es-ES" dirty="0" smtClean="0">
                <a:solidFill>
                  <a:srgbClr val="640F10"/>
                </a:solidFill>
              </a:rPr>
              <a:t>El mundo Frontend</a:t>
            </a:r>
            <a:endParaRPr lang="es-ES" dirty="0">
              <a:solidFill>
                <a:srgbClr val="640F1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0400" y="5568696"/>
            <a:ext cx="5458968" cy="621792"/>
          </a:xfrm>
        </p:spPr>
        <p:txBody>
          <a:bodyPr/>
          <a:lstStyle/>
          <a:p>
            <a:r>
              <a:rPr lang="es-ES" dirty="0" smtClean="0">
                <a:solidFill>
                  <a:srgbClr val="640F10"/>
                </a:solidFill>
              </a:rPr>
              <a:t>Juan Manuel Ros 2º DAM</a:t>
            </a:r>
            <a:endParaRPr lang="es-ES" dirty="0">
              <a:solidFill>
                <a:srgbClr val="640F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/>
                </a:solidFill>
              </a:rPr>
              <a:t>¿Por qué este proyecto?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219440"/>
            <a:ext cx="6508377" cy="39163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La intención de este proyecto es mostrar el potencial y la importancia que esta teniendo la web estos últimos años, siendo capaz tanto del desarrollo de aplicaciones móviles como de complejas aplicaciones web.</a:t>
            </a:r>
          </a:p>
          <a:p>
            <a:pPr marL="0" indent="0">
              <a:buNone/>
            </a:pPr>
            <a:r>
              <a:rPr lang="es-ES" dirty="0" smtClean="0"/>
              <a:t>Siempre de la mano de tecnologías tan conocidas como HTML5, CSS3 y JavaScript, siendo este ultimo el motor de todo.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640F10"/>
                </a:solidFill>
              </a:rPr>
              <a:t>Partes que componen el proyecto</a:t>
            </a:r>
            <a:endParaRPr lang="es-ES" dirty="0">
              <a:solidFill>
                <a:srgbClr val="640F1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197" y="2970216"/>
            <a:ext cx="6508377" cy="2260165"/>
          </a:xfrm>
        </p:spPr>
        <p:txBody>
          <a:bodyPr/>
          <a:lstStyle/>
          <a:p>
            <a:pPr algn="ctr"/>
            <a:r>
              <a:rPr lang="es-ES" dirty="0" smtClean="0"/>
              <a:t>Aplicación Web</a:t>
            </a:r>
          </a:p>
          <a:p>
            <a:pPr algn="ctr"/>
            <a:r>
              <a:rPr lang="es-ES" dirty="0" smtClean="0"/>
              <a:t>Aplicación móvil.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7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640F10"/>
                </a:solidFill>
              </a:rPr>
              <a:t>Tecnologías – Aplicación web</a:t>
            </a:r>
            <a:endParaRPr lang="es-ES" dirty="0">
              <a:solidFill>
                <a:srgbClr val="640F1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l="1310" r="1310"/>
          <a:stretch>
            <a:fillRect/>
          </a:stretch>
        </p:blipFill>
        <p:spPr>
          <a:xfrm>
            <a:off x="377197" y="2209800"/>
            <a:ext cx="2312877" cy="139175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62" y="3960906"/>
            <a:ext cx="1890121" cy="18901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095" y="2299807"/>
            <a:ext cx="1610045" cy="12062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160" y="2299807"/>
            <a:ext cx="2384622" cy="11005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883" y="3601555"/>
            <a:ext cx="2647693" cy="2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640F10"/>
                </a:solidFill>
              </a:rPr>
              <a:t>Tecnologías – Aplicación móvil</a:t>
            </a:r>
            <a:endParaRPr lang="es-ES" dirty="0">
              <a:solidFill>
                <a:srgbClr val="640F1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19915" b="19915"/>
          <a:stretch>
            <a:fillRect/>
          </a:stretch>
        </p:blipFill>
        <p:spPr>
          <a:xfrm>
            <a:off x="617203" y="2409697"/>
            <a:ext cx="1812863" cy="109087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10" y="4158515"/>
            <a:ext cx="1457312" cy="1617617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/>
          <a:srcRect l="1310" r="1310"/>
          <a:stretch>
            <a:fillRect/>
          </a:stretch>
        </p:blipFill>
        <p:spPr>
          <a:xfrm>
            <a:off x="2690074" y="2209800"/>
            <a:ext cx="2312877" cy="13917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083" y="4438535"/>
            <a:ext cx="1610045" cy="12062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23939" t="23747" r="24694" b="20729"/>
          <a:stretch/>
        </p:blipFill>
        <p:spPr>
          <a:xfrm>
            <a:off x="5605538" y="2299806"/>
            <a:ext cx="1360038" cy="14701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3819" y="2209800"/>
            <a:ext cx="1453045" cy="145304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746" y="4158515"/>
            <a:ext cx="1579828" cy="157982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581" y="4037420"/>
            <a:ext cx="1811158" cy="17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846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46</TotalTime>
  <Words>88</Words>
  <Application>Microsoft Macintosh PowerPoint</Application>
  <PresentationFormat>Presentación en pantalla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Plaza</vt:lpstr>
      <vt:lpstr>Quesoteca El mundo Frontend</vt:lpstr>
      <vt:lpstr>¿Por qué este proyecto?</vt:lpstr>
      <vt:lpstr>Partes que componen el proyecto</vt:lpstr>
      <vt:lpstr>Tecnologías – Aplicación web</vt:lpstr>
      <vt:lpstr>Tecnologías – Aplicación móvil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Quesoteca El mundo Frontend</dc:title>
  <dc:creator>Juan Manuel Ros</dc:creator>
  <cp:lastModifiedBy>Juan Manuel Ros</cp:lastModifiedBy>
  <cp:revision>6</cp:revision>
  <dcterms:created xsi:type="dcterms:W3CDTF">2015-06-21T21:50:42Z</dcterms:created>
  <dcterms:modified xsi:type="dcterms:W3CDTF">2015-06-22T07:32:01Z</dcterms:modified>
</cp:coreProperties>
</file>