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08/12/2014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652260"/>
            <a:ext cx="8686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Photo by Gobierno de Álvaro Colom, Guatemala 2008-2012 - Creative Commons Attribution-NonCommercial-ShareAlike License  https://www.flickr.com/photos/40856688@N04</a:t>
            </a:r>
            <a:endParaRPr lang="en-US" sz="8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6522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sz="8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652260"/>
            <a:ext cx="200000" cy="20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652260"/>
            <a:ext cx="8686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Photo by cfarivar - Creative Commons Attribution-NonCommercial-ShareAlike License  https://www.flickr.com/photos/57082570@N00</a:t>
            </a:r>
            <a:endParaRPr lang="en-US" sz="8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6522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sz="8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652260"/>
            <a:ext cx="200000" cy="20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652260"/>
            <a:ext cx="8686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Photo by Ashish Lohorung - Creative Commons Attribution-NonCommercial-ShareAlike License  https://www.flickr.com/photos/8800209@N04</a:t>
            </a:r>
            <a:endParaRPr lang="en-US" sz="8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6522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sz="8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652260"/>
            <a:ext cx="200000" cy="20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Macintosh PowerPoint</Application>
  <PresentationFormat>On-screen Show (4:3)</PresentationFormat>
  <Paragraphs>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Murphy J.M.</cp:lastModifiedBy>
  <cp:revision>2</cp:revision>
  <dcterms:created xsi:type="dcterms:W3CDTF">2014-12-08T17:47:02Z</dcterms:created>
  <dcterms:modified xsi:type="dcterms:W3CDTF">2014-12-08T17:48:46Z</dcterms:modified>
</cp:coreProperties>
</file>