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2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FF375-39E3-DB44-A711-211BEAC5F84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DF2F1-48FC-4D4B-91C7-06B0857085DA}">
      <dgm:prSet phldrT="[Text]"/>
      <dgm:spPr/>
      <dgm:t>
        <a:bodyPr/>
        <a:lstStyle/>
        <a:p>
          <a:r>
            <a:rPr lang="en-US" dirty="0" smtClean="0"/>
            <a:t>Conceptually distinguish data-driven messages</a:t>
          </a:r>
          <a:endParaRPr lang="en-US" dirty="0"/>
        </a:p>
      </dgm:t>
    </dgm:pt>
    <dgm:pt modelId="{A2791EDB-4584-0C41-BDA9-9396B0D6DDDD}" type="parTrans" cxnId="{79C38983-1154-A947-B93D-D6772D76AA76}">
      <dgm:prSet/>
      <dgm:spPr/>
      <dgm:t>
        <a:bodyPr/>
        <a:lstStyle/>
        <a:p>
          <a:endParaRPr lang="en-US"/>
        </a:p>
      </dgm:t>
    </dgm:pt>
    <dgm:pt modelId="{D5FA5593-43B5-C746-903B-93917216A988}" type="sibTrans" cxnId="{79C38983-1154-A947-B93D-D6772D76AA76}">
      <dgm:prSet/>
      <dgm:spPr/>
      <dgm:t>
        <a:bodyPr/>
        <a:lstStyle/>
        <a:p>
          <a:endParaRPr lang="en-US"/>
        </a:p>
      </dgm:t>
    </dgm:pt>
    <dgm:pt modelId="{CB36D1F7-7D96-C94F-A0B1-791295A48011}">
      <dgm:prSet phldrT="[Text]"/>
      <dgm:spPr/>
      <dgm:t>
        <a:bodyPr/>
        <a:lstStyle/>
        <a:p>
          <a:r>
            <a:rPr lang="en-US" dirty="0" smtClean="0"/>
            <a:t>Manually code a sample of messages</a:t>
          </a:r>
          <a:endParaRPr lang="en-US" dirty="0"/>
        </a:p>
      </dgm:t>
    </dgm:pt>
    <dgm:pt modelId="{D9BD07B7-D38E-9A43-9E40-96E9F9F66136}" type="parTrans" cxnId="{BFE2D01C-67DD-EB41-92F5-E7E00DD9D25D}">
      <dgm:prSet/>
      <dgm:spPr/>
      <dgm:t>
        <a:bodyPr/>
        <a:lstStyle/>
        <a:p>
          <a:endParaRPr lang="en-US"/>
        </a:p>
      </dgm:t>
    </dgm:pt>
    <dgm:pt modelId="{278BBCB1-B67A-0A40-8026-BC88C64918B1}" type="sibTrans" cxnId="{BFE2D01C-67DD-EB41-92F5-E7E00DD9D25D}">
      <dgm:prSet/>
      <dgm:spPr/>
      <dgm:t>
        <a:bodyPr/>
        <a:lstStyle/>
        <a:p>
          <a:endParaRPr lang="en-US"/>
        </a:p>
      </dgm:t>
    </dgm:pt>
    <dgm:pt modelId="{2DC8308D-3EC0-5046-979D-A2002915E6F9}">
      <dgm:prSet phldrT="[Text]"/>
      <dgm:spPr/>
      <dgm:t>
        <a:bodyPr/>
        <a:lstStyle/>
        <a:p>
          <a:r>
            <a:rPr lang="en-US" dirty="0" smtClean="0"/>
            <a:t>Train a classifier</a:t>
          </a:r>
          <a:endParaRPr lang="en-US" dirty="0"/>
        </a:p>
      </dgm:t>
    </dgm:pt>
    <dgm:pt modelId="{8520E5A0-0CA6-984E-BC2C-23285FD144DE}" type="parTrans" cxnId="{3E966F0E-B8F0-254C-A31B-38332D1BB023}">
      <dgm:prSet/>
      <dgm:spPr/>
      <dgm:t>
        <a:bodyPr/>
        <a:lstStyle/>
        <a:p>
          <a:endParaRPr lang="en-US"/>
        </a:p>
      </dgm:t>
    </dgm:pt>
    <dgm:pt modelId="{DE511FE4-9A06-5F48-8BED-D8EA07C80E59}" type="sibTrans" cxnId="{3E966F0E-B8F0-254C-A31B-38332D1BB023}">
      <dgm:prSet/>
      <dgm:spPr/>
      <dgm:t>
        <a:bodyPr/>
        <a:lstStyle/>
        <a:p>
          <a:endParaRPr lang="en-US"/>
        </a:p>
      </dgm:t>
    </dgm:pt>
    <dgm:pt modelId="{F9749DF6-E3BD-2E42-8422-4BDBD83E9395}">
      <dgm:prSet/>
      <dgm:spPr/>
      <dgm:t>
        <a:bodyPr/>
        <a:lstStyle/>
        <a:p>
          <a:r>
            <a:rPr lang="en-US" dirty="0" smtClean="0"/>
            <a:t>Classify a new, larger sample of interest</a:t>
          </a:r>
          <a:endParaRPr lang="en-US" dirty="0"/>
        </a:p>
      </dgm:t>
    </dgm:pt>
    <dgm:pt modelId="{1CF89A40-416F-164F-AA83-9CA8F3EB6318}" type="parTrans" cxnId="{DFE9928F-F448-F944-B898-0DA8D45330F5}">
      <dgm:prSet/>
      <dgm:spPr/>
      <dgm:t>
        <a:bodyPr/>
        <a:lstStyle/>
        <a:p>
          <a:endParaRPr lang="en-US"/>
        </a:p>
      </dgm:t>
    </dgm:pt>
    <dgm:pt modelId="{545274C3-2AA9-7945-8131-51827F728200}" type="sibTrans" cxnId="{DFE9928F-F448-F944-B898-0DA8D45330F5}">
      <dgm:prSet/>
      <dgm:spPr/>
      <dgm:t>
        <a:bodyPr/>
        <a:lstStyle/>
        <a:p>
          <a:endParaRPr lang="en-US"/>
        </a:p>
      </dgm:t>
    </dgm:pt>
    <dgm:pt modelId="{C81A6588-BB73-2146-B40B-43789B6A866E}">
      <dgm:prSet/>
      <dgm:spPr/>
      <dgm:t>
        <a:bodyPr/>
        <a:lstStyle/>
        <a:p>
          <a:r>
            <a:rPr lang="en-US" dirty="0" smtClean="0"/>
            <a:t>Test if data increases sharing</a:t>
          </a:r>
          <a:endParaRPr lang="en-US" dirty="0"/>
        </a:p>
      </dgm:t>
    </dgm:pt>
    <dgm:pt modelId="{E5A14344-878D-6E43-AB07-E48672E6FD0B}" type="parTrans" cxnId="{1BCE755B-A395-5842-AFDD-8E4238019BED}">
      <dgm:prSet/>
      <dgm:spPr/>
      <dgm:t>
        <a:bodyPr/>
        <a:lstStyle/>
        <a:p>
          <a:endParaRPr lang="en-US"/>
        </a:p>
      </dgm:t>
    </dgm:pt>
    <dgm:pt modelId="{5FE595F5-AF41-2E47-98C5-5317400B0FF9}" type="sibTrans" cxnId="{1BCE755B-A395-5842-AFDD-8E4238019BED}">
      <dgm:prSet/>
      <dgm:spPr/>
      <dgm:t>
        <a:bodyPr/>
        <a:lstStyle/>
        <a:p>
          <a:endParaRPr lang="en-US"/>
        </a:p>
      </dgm:t>
    </dgm:pt>
    <dgm:pt modelId="{C9A2A442-E123-A347-B8D7-91E161BFD3E0}" type="pres">
      <dgm:prSet presAssocID="{002FF375-39E3-DB44-A711-211BEAC5F8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43F78-AADD-F34A-A995-A9710E44E611}" type="pres">
      <dgm:prSet presAssocID="{002FF375-39E3-DB44-A711-211BEAC5F84A}" presName="dummyMaxCanvas" presStyleCnt="0">
        <dgm:presLayoutVars/>
      </dgm:prSet>
      <dgm:spPr/>
    </dgm:pt>
    <dgm:pt modelId="{E9F6CBE3-CD09-F846-905F-D39A37B5C0BB}" type="pres">
      <dgm:prSet presAssocID="{002FF375-39E3-DB44-A711-211BEAC5F84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DBAF0-A05A-9145-AA65-9C7CC77A9CEA}" type="pres">
      <dgm:prSet presAssocID="{002FF375-39E3-DB44-A711-211BEAC5F84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3CF19-4C75-9B4E-8E22-BF399DB9A901}" type="pres">
      <dgm:prSet presAssocID="{002FF375-39E3-DB44-A711-211BEAC5F84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10F06-F4CE-5841-ADDB-B7A163380868}" type="pres">
      <dgm:prSet presAssocID="{002FF375-39E3-DB44-A711-211BEAC5F84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847F4-7730-C241-93C7-1C3DC678F79D}" type="pres">
      <dgm:prSet presAssocID="{002FF375-39E3-DB44-A711-211BEAC5F84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7950-5E30-3D40-9536-086537555361}" type="pres">
      <dgm:prSet presAssocID="{002FF375-39E3-DB44-A711-211BEAC5F84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563C-140A-C54A-830D-51D1972FD820}" type="pres">
      <dgm:prSet presAssocID="{002FF375-39E3-DB44-A711-211BEAC5F84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63913-45BD-9B46-9557-358AABC9B0CD}" type="pres">
      <dgm:prSet presAssocID="{002FF375-39E3-DB44-A711-211BEAC5F84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EE10D-C684-BF46-9A89-CCF85FB351FD}" type="pres">
      <dgm:prSet presAssocID="{002FF375-39E3-DB44-A711-211BEAC5F84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6A31D-10F6-244E-8558-89BA1CE2C080}" type="pres">
      <dgm:prSet presAssocID="{002FF375-39E3-DB44-A711-211BEAC5F84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E2763-8F75-B549-AC88-BBAE2C33A998}" type="pres">
      <dgm:prSet presAssocID="{002FF375-39E3-DB44-A711-211BEAC5F84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E31E2-964F-6B42-ACEE-7347A25A0E62}" type="pres">
      <dgm:prSet presAssocID="{002FF375-39E3-DB44-A711-211BEAC5F84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3F67F-B92A-E64D-99C3-8BC370375D2B}" type="pres">
      <dgm:prSet presAssocID="{002FF375-39E3-DB44-A711-211BEAC5F84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2E3D0-D1C2-6E46-8270-96BCED85E255}" type="pres">
      <dgm:prSet presAssocID="{002FF375-39E3-DB44-A711-211BEAC5F84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A71F7-D72C-1748-B95E-13830669B847}" type="presOf" srcId="{2DC8308D-3EC0-5046-979D-A2002915E6F9}" destId="{F5FE31E2-964F-6B42-ACEE-7347A25A0E62}" srcOrd="1" destOrd="0" presId="urn:microsoft.com/office/officeart/2005/8/layout/vProcess5"/>
    <dgm:cxn modelId="{8CCCE550-2501-C047-9C7E-F0575D8B2ABD}" type="presOf" srcId="{002FF375-39E3-DB44-A711-211BEAC5F84A}" destId="{C9A2A442-E123-A347-B8D7-91E161BFD3E0}" srcOrd="0" destOrd="0" presId="urn:microsoft.com/office/officeart/2005/8/layout/vProcess5"/>
    <dgm:cxn modelId="{49E27A12-E947-8541-9FBE-884CDE2D7CAD}" type="presOf" srcId="{577DF2F1-48FC-4D4B-91C7-06B0857085DA}" destId="{CC06A31D-10F6-244E-8558-89BA1CE2C080}" srcOrd="1" destOrd="0" presId="urn:microsoft.com/office/officeart/2005/8/layout/vProcess5"/>
    <dgm:cxn modelId="{79C38983-1154-A947-B93D-D6772D76AA76}" srcId="{002FF375-39E3-DB44-A711-211BEAC5F84A}" destId="{577DF2F1-48FC-4D4B-91C7-06B0857085DA}" srcOrd="0" destOrd="0" parTransId="{A2791EDB-4584-0C41-BDA9-9396B0D6DDDD}" sibTransId="{D5FA5593-43B5-C746-903B-93917216A988}"/>
    <dgm:cxn modelId="{7968F6C5-8ED2-124A-B23B-DAB207B6D8BE}" type="presOf" srcId="{D5FA5593-43B5-C746-903B-93917216A988}" destId="{4A1E7950-5E30-3D40-9536-086537555361}" srcOrd="0" destOrd="0" presId="urn:microsoft.com/office/officeart/2005/8/layout/vProcess5"/>
    <dgm:cxn modelId="{BF3F5BE2-CF30-8941-84C1-EFF0B1963D3A}" type="presOf" srcId="{545274C3-2AA9-7945-8131-51827F728200}" destId="{0A7EE10D-C684-BF46-9A89-CCF85FB351FD}" srcOrd="0" destOrd="0" presId="urn:microsoft.com/office/officeart/2005/8/layout/vProcess5"/>
    <dgm:cxn modelId="{60960A4E-BC1E-B34F-80C7-6B4B01864B1A}" type="presOf" srcId="{278BBCB1-B67A-0A40-8026-BC88C64918B1}" destId="{1278563C-140A-C54A-830D-51D1972FD820}" srcOrd="0" destOrd="0" presId="urn:microsoft.com/office/officeart/2005/8/layout/vProcess5"/>
    <dgm:cxn modelId="{BFE2D01C-67DD-EB41-92F5-E7E00DD9D25D}" srcId="{002FF375-39E3-DB44-A711-211BEAC5F84A}" destId="{CB36D1F7-7D96-C94F-A0B1-791295A48011}" srcOrd="1" destOrd="0" parTransId="{D9BD07B7-D38E-9A43-9E40-96E9F9F66136}" sibTransId="{278BBCB1-B67A-0A40-8026-BC88C64918B1}"/>
    <dgm:cxn modelId="{248F7793-5E18-A84F-91EB-5945972439B0}" type="presOf" srcId="{CB36D1F7-7D96-C94F-A0B1-791295A48011}" destId="{8B0E2763-8F75-B549-AC88-BBAE2C33A998}" srcOrd="1" destOrd="0" presId="urn:microsoft.com/office/officeart/2005/8/layout/vProcess5"/>
    <dgm:cxn modelId="{D725F3BE-63A3-F645-BFF7-A1A74DF850EA}" type="presOf" srcId="{C81A6588-BB73-2146-B40B-43789B6A866E}" destId="{F79847F4-7730-C241-93C7-1C3DC678F79D}" srcOrd="0" destOrd="0" presId="urn:microsoft.com/office/officeart/2005/8/layout/vProcess5"/>
    <dgm:cxn modelId="{3E966F0E-B8F0-254C-A31B-38332D1BB023}" srcId="{002FF375-39E3-DB44-A711-211BEAC5F84A}" destId="{2DC8308D-3EC0-5046-979D-A2002915E6F9}" srcOrd="2" destOrd="0" parTransId="{8520E5A0-0CA6-984E-BC2C-23285FD144DE}" sibTransId="{DE511FE4-9A06-5F48-8BED-D8EA07C80E59}"/>
    <dgm:cxn modelId="{04B23C44-4473-E94C-9B20-4A52121B301D}" type="presOf" srcId="{2DC8308D-3EC0-5046-979D-A2002915E6F9}" destId="{E5C3CF19-4C75-9B4E-8E22-BF399DB9A901}" srcOrd="0" destOrd="0" presId="urn:microsoft.com/office/officeart/2005/8/layout/vProcess5"/>
    <dgm:cxn modelId="{085BBCC0-71AA-3742-9EDD-52995DA935BC}" type="presOf" srcId="{577DF2F1-48FC-4D4B-91C7-06B0857085DA}" destId="{E9F6CBE3-CD09-F846-905F-D39A37B5C0BB}" srcOrd="0" destOrd="0" presId="urn:microsoft.com/office/officeart/2005/8/layout/vProcess5"/>
    <dgm:cxn modelId="{DFE9928F-F448-F944-B898-0DA8D45330F5}" srcId="{002FF375-39E3-DB44-A711-211BEAC5F84A}" destId="{F9749DF6-E3BD-2E42-8422-4BDBD83E9395}" srcOrd="3" destOrd="0" parTransId="{1CF89A40-416F-164F-AA83-9CA8F3EB6318}" sibTransId="{545274C3-2AA9-7945-8131-51827F728200}"/>
    <dgm:cxn modelId="{2FB2CDEA-2A50-824A-BDFB-E749ADB874D7}" type="presOf" srcId="{C81A6588-BB73-2146-B40B-43789B6A866E}" destId="{AC22E3D0-D1C2-6E46-8270-96BCED85E255}" srcOrd="1" destOrd="0" presId="urn:microsoft.com/office/officeart/2005/8/layout/vProcess5"/>
    <dgm:cxn modelId="{BDD9A842-CE5B-4F44-BFFD-7D73E4146C6A}" type="presOf" srcId="{F9749DF6-E3BD-2E42-8422-4BDBD83E9395}" destId="{F1D3F67F-B92A-E64D-99C3-8BC370375D2B}" srcOrd="1" destOrd="0" presId="urn:microsoft.com/office/officeart/2005/8/layout/vProcess5"/>
    <dgm:cxn modelId="{E136981D-C765-9D43-8AC8-D72F5100B3F4}" type="presOf" srcId="{F9749DF6-E3BD-2E42-8422-4BDBD83E9395}" destId="{C8010F06-F4CE-5841-ADDB-B7A163380868}" srcOrd="0" destOrd="0" presId="urn:microsoft.com/office/officeart/2005/8/layout/vProcess5"/>
    <dgm:cxn modelId="{1BCE755B-A395-5842-AFDD-8E4238019BED}" srcId="{002FF375-39E3-DB44-A711-211BEAC5F84A}" destId="{C81A6588-BB73-2146-B40B-43789B6A866E}" srcOrd="4" destOrd="0" parTransId="{E5A14344-878D-6E43-AB07-E48672E6FD0B}" sibTransId="{5FE595F5-AF41-2E47-98C5-5317400B0FF9}"/>
    <dgm:cxn modelId="{89959566-1217-8647-9757-99560F21CCCB}" type="presOf" srcId="{DE511FE4-9A06-5F48-8BED-D8EA07C80E59}" destId="{13063913-45BD-9B46-9557-358AABC9B0CD}" srcOrd="0" destOrd="0" presId="urn:microsoft.com/office/officeart/2005/8/layout/vProcess5"/>
    <dgm:cxn modelId="{B01AAE66-F755-024A-AA50-496D3E4C3A8E}" type="presOf" srcId="{CB36D1F7-7D96-C94F-A0B1-791295A48011}" destId="{433DBAF0-A05A-9145-AA65-9C7CC77A9CEA}" srcOrd="0" destOrd="0" presId="urn:microsoft.com/office/officeart/2005/8/layout/vProcess5"/>
    <dgm:cxn modelId="{CE006AFF-9E29-584E-93A1-4A66003EC615}" type="presParOf" srcId="{C9A2A442-E123-A347-B8D7-91E161BFD3E0}" destId="{C3743F78-AADD-F34A-A995-A9710E44E611}" srcOrd="0" destOrd="0" presId="urn:microsoft.com/office/officeart/2005/8/layout/vProcess5"/>
    <dgm:cxn modelId="{EC38B32B-AF2B-0144-89D0-809371822173}" type="presParOf" srcId="{C9A2A442-E123-A347-B8D7-91E161BFD3E0}" destId="{E9F6CBE3-CD09-F846-905F-D39A37B5C0BB}" srcOrd="1" destOrd="0" presId="urn:microsoft.com/office/officeart/2005/8/layout/vProcess5"/>
    <dgm:cxn modelId="{0B59B2BA-06B5-824D-BD8D-D217B87F89DB}" type="presParOf" srcId="{C9A2A442-E123-A347-B8D7-91E161BFD3E0}" destId="{433DBAF0-A05A-9145-AA65-9C7CC77A9CEA}" srcOrd="2" destOrd="0" presId="urn:microsoft.com/office/officeart/2005/8/layout/vProcess5"/>
    <dgm:cxn modelId="{BB80C488-53F7-1C47-A25B-3A49CF289E53}" type="presParOf" srcId="{C9A2A442-E123-A347-B8D7-91E161BFD3E0}" destId="{E5C3CF19-4C75-9B4E-8E22-BF399DB9A901}" srcOrd="3" destOrd="0" presId="urn:microsoft.com/office/officeart/2005/8/layout/vProcess5"/>
    <dgm:cxn modelId="{1F68A8E4-5B28-264B-8711-D8DB9538C870}" type="presParOf" srcId="{C9A2A442-E123-A347-B8D7-91E161BFD3E0}" destId="{C8010F06-F4CE-5841-ADDB-B7A163380868}" srcOrd="4" destOrd="0" presId="urn:microsoft.com/office/officeart/2005/8/layout/vProcess5"/>
    <dgm:cxn modelId="{7DDA449A-D11F-8945-A6F7-2B149F65BB25}" type="presParOf" srcId="{C9A2A442-E123-A347-B8D7-91E161BFD3E0}" destId="{F79847F4-7730-C241-93C7-1C3DC678F79D}" srcOrd="5" destOrd="0" presId="urn:microsoft.com/office/officeart/2005/8/layout/vProcess5"/>
    <dgm:cxn modelId="{932202C7-7514-FD4A-8C2D-E12A0BDDB304}" type="presParOf" srcId="{C9A2A442-E123-A347-B8D7-91E161BFD3E0}" destId="{4A1E7950-5E30-3D40-9536-086537555361}" srcOrd="6" destOrd="0" presId="urn:microsoft.com/office/officeart/2005/8/layout/vProcess5"/>
    <dgm:cxn modelId="{56A541AA-A80D-A543-8B05-5FDF15EE7C20}" type="presParOf" srcId="{C9A2A442-E123-A347-B8D7-91E161BFD3E0}" destId="{1278563C-140A-C54A-830D-51D1972FD820}" srcOrd="7" destOrd="0" presId="urn:microsoft.com/office/officeart/2005/8/layout/vProcess5"/>
    <dgm:cxn modelId="{0C7833BD-A059-3744-97A8-89AA238ABE3A}" type="presParOf" srcId="{C9A2A442-E123-A347-B8D7-91E161BFD3E0}" destId="{13063913-45BD-9B46-9557-358AABC9B0CD}" srcOrd="8" destOrd="0" presId="urn:microsoft.com/office/officeart/2005/8/layout/vProcess5"/>
    <dgm:cxn modelId="{B745BF1F-94F9-574A-9241-60BBF73CDD00}" type="presParOf" srcId="{C9A2A442-E123-A347-B8D7-91E161BFD3E0}" destId="{0A7EE10D-C684-BF46-9A89-CCF85FB351FD}" srcOrd="9" destOrd="0" presId="urn:microsoft.com/office/officeart/2005/8/layout/vProcess5"/>
    <dgm:cxn modelId="{8B81D281-6624-A845-AE45-3BC29F8671AD}" type="presParOf" srcId="{C9A2A442-E123-A347-B8D7-91E161BFD3E0}" destId="{CC06A31D-10F6-244E-8558-89BA1CE2C080}" srcOrd="10" destOrd="0" presId="urn:microsoft.com/office/officeart/2005/8/layout/vProcess5"/>
    <dgm:cxn modelId="{40FCC4AC-CAA4-D446-96DF-51CD335D5457}" type="presParOf" srcId="{C9A2A442-E123-A347-B8D7-91E161BFD3E0}" destId="{8B0E2763-8F75-B549-AC88-BBAE2C33A998}" srcOrd="11" destOrd="0" presId="urn:microsoft.com/office/officeart/2005/8/layout/vProcess5"/>
    <dgm:cxn modelId="{938C242A-70C7-1F46-90DC-8EDFFFE16889}" type="presParOf" srcId="{C9A2A442-E123-A347-B8D7-91E161BFD3E0}" destId="{F5FE31E2-964F-6B42-ACEE-7347A25A0E62}" srcOrd="12" destOrd="0" presId="urn:microsoft.com/office/officeart/2005/8/layout/vProcess5"/>
    <dgm:cxn modelId="{CB86C2CB-4B48-F546-9A0E-153C62240131}" type="presParOf" srcId="{C9A2A442-E123-A347-B8D7-91E161BFD3E0}" destId="{F1D3F67F-B92A-E64D-99C3-8BC370375D2B}" srcOrd="13" destOrd="0" presId="urn:microsoft.com/office/officeart/2005/8/layout/vProcess5"/>
    <dgm:cxn modelId="{7C9D51DD-CAEA-4947-9AB3-88B2FABC4ED7}" type="presParOf" srcId="{C9A2A442-E123-A347-B8D7-91E161BFD3E0}" destId="{AC22E3D0-D1C2-6E46-8270-96BCED85E2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501C1-A5AC-8344-AA2F-70B32AA9A6F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200E3-64EB-A642-8D3D-05576224F650}">
      <dgm:prSet phldrT="[Text]"/>
      <dgm:spPr/>
      <dgm:t>
        <a:bodyPr/>
        <a:lstStyle/>
        <a:p>
          <a:r>
            <a:rPr lang="en-US" dirty="0" smtClean="0"/>
            <a:t>Split sample into training and test</a:t>
          </a:r>
          <a:endParaRPr lang="en-US" dirty="0"/>
        </a:p>
      </dgm:t>
    </dgm:pt>
    <dgm:pt modelId="{282CF28A-50CB-7D42-8984-0B1FCE7A498E}" type="parTrans" cxnId="{A006D083-1A6E-7649-96BD-4019482FFC52}">
      <dgm:prSet/>
      <dgm:spPr/>
      <dgm:t>
        <a:bodyPr/>
        <a:lstStyle/>
        <a:p>
          <a:endParaRPr lang="en-US"/>
        </a:p>
      </dgm:t>
    </dgm:pt>
    <dgm:pt modelId="{E5CD5033-81DA-AD41-991B-310E1C64DFBF}" type="sibTrans" cxnId="{A006D083-1A6E-7649-96BD-4019482FFC52}">
      <dgm:prSet/>
      <dgm:spPr/>
      <dgm:t>
        <a:bodyPr/>
        <a:lstStyle/>
        <a:p>
          <a:endParaRPr lang="en-US"/>
        </a:p>
      </dgm:t>
    </dgm:pt>
    <dgm:pt modelId="{B6B9336D-16F9-C642-AB03-5EC247C687B1}">
      <dgm:prSet phldrT="[Text]"/>
      <dgm:spPr/>
      <dgm:t>
        <a:bodyPr/>
        <a:lstStyle/>
        <a:p>
          <a:r>
            <a:rPr lang="en-US" dirty="0" smtClean="0"/>
            <a:t>doc2vec</a:t>
          </a:r>
          <a:endParaRPr lang="en-US" dirty="0"/>
        </a:p>
      </dgm:t>
    </dgm:pt>
    <dgm:pt modelId="{D0AA68C2-D07A-A349-B809-5DB12956C4D2}" type="parTrans" cxnId="{D306A525-F2D6-F94E-9E64-A56B6838FCC6}">
      <dgm:prSet/>
      <dgm:spPr/>
      <dgm:t>
        <a:bodyPr/>
        <a:lstStyle/>
        <a:p>
          <a:endParaRPr lang="en-US"/>
        </a:p>
      </dgm:t>
    </dgm:pt>
    <dgm:pt modelId="{C9BE08D0-9906-8040-BA74-875C9A9C4040}" type="sibTrans" cxnId="{D306A525-F2D6-F94E-9E64-A56B6838FCC6}">
      <dgm:prSet/>
      <dgm:spPr/>
      <dgm:t>
        <a:bodyPr/>
        <a:lstStyle/>
        <a:p>
          <a:endParaRPr lang="en-US"/>
        </a:p>
      </dgm:t>
    </dgm:pt>
    <dgm:pt modelId="{30711265-22BC-BB4C-B5FB-1CF1EFA74ADF}">
      <dgm:prSet phldrT="[Text]"/>
      <dgm:spPr/>
      <dgm:t>
        <a:bodyPr/>
        <a:lstStyle/>
        <a:p>
          <a:r>
            <a:rPr lang="en-US" dirty="0" smtClean="0"/>
            <a:t>Logistic regression with cross validation</a:t>
          </a:r>
          <a:endParaRPr lang="en-US" dirty="0"/>
        </a:p>
      </dgm:t>
    </dgm:pt>
    <dgm:pt modelId="{FD507B11-5EC5-954A-A844-B8ECB62EABDE}" type="parTrans" cxnId="{F39C635F-CBEC-4945-986F-C682D3F73CB5}">
      <dgm:prSet/>
      <dgm:spPr/>
      <dgm:t>
        <a:bodyPr/>
        <a:lstStyle/>
        <a:p>
          <a:endParaRPr lang="en-US"/>
        </a:p>
      </dgm:t>
    </dgm:pt>
    <dgm:pt modelId="{9F29CA42-CBC8-ED41-9FFA-A711CAE88CCE}" type="sibTrans" cxnId="{F39C635F-CBEC-4945-986F-C682D3F73CB5}">
      <dgm:prSet/>
      <dgm:spPr/>
      <dgm:t>
        <a:bodyPr/>
        <a:lstStyle/>
        <a:p>
          <a:endParaRPr lang="en-US"/>
        </a:p>
      </dgm:t>
    </dgm:pt>
    <dgm:pt modelId="{4FCE7E61-0260-7946-A446-904517C9307C}" type="pres">
      <dgm:prSet presAssocID="{289501C1-A5AC-8344-AA2F-70B32AA9A6F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69CD3-741D-914D-86D8-DA15A341D230}" type="pres">
      <dgm:prSet presAssocID="{289501C1-A5AC-8344-AA2F-70B32AA9A6F6}" presName="dummyMaxCanvas" presStyleCnt="0">
        <dgm:presLayoutVars/>
      </dgm:prSet>
      <dgm:spPr/>
    </dgm:pt>
    <dgm:pt modelId="{E69D0D58-DCCD-9546-8A1E-836B6174D778}" type="pres">
      <dgm:prSet presAssocID="{289501C1-A5AC-8344-AA2F-70B32AA9A6F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286F3-3F8C-6F49-BEEC-97D525DA90F0}" type="pres">
      <dgm:prSet presAssocID="{289501C1-A5AC-8344-AA2F-70B32AA9A6F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94E21-50C1-F24B-B9C7-B05F5DBCE8A3}" type="pres">
      <dgm:prSet presAssocID="{289501C1-A5AC-8344-AA2F-70B32AA9A6F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8E7B-2CD1-9844-88F5-67F117E0679F}" type="pres">
      <dgm:prSet presAssocID="{289501C1-A5AC-8344-AA2F-70B32AA9A6F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EB94F-9D3A-E64B-ABE3-C5CA7E38D132}" type="pres">
      <dgm:prSet presAssocID="{289501C1-A5AC-8344-AA2F-70B32AA9A6F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4003C-11C9-7D45-8591-EF12A82BDA55}" type="pres">
      <dgm:prSet presAssocID="{289501C1-A5AC-8344-AA2F-70B32AA9A6F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1920E-E699-D94D-B8A9-136533AD8F4C}" type="pres">
      <dgm:prSet presAssocID="{289501C1-A5AC-8344-AA2F-70B32AA9A6F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77799-B035-F947-827B-8C745B2A41F4}" type="pres">
      <dgm:prSet presAssocID="{289501C1-A5AC-8344-AA2F-70B32AA9A6F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D8228-2DD0-5B4B-951D-694F816B302B}" type="presOf" srcId="{B6B9336D-16F9-C642-AB03-5EC247C687B1}" destId="{1991920E-E699-D94D-B8A9-136533AD8F4C}" srcOrd="1" destOrd="0" presId="urn:microsoft.com/office/officeart/2005/8/layout/vProcess5"/>
    <dgm:cxn modelId="{A006D083-1A6E-7649-96BD-4019482FFC52}" srcId="{289501C1-A5AC-8344-AA2F-70B32AA9A6F6}" destId="{8A4200E3-64EB-A642-8D3D-05576224F650}" srcOrd="0" destOrd="0" parTransId="{282CF28A-50CB-7D42-8984-0B1FCE7A498E}" sibTransId="{E5CD5033-81DA-AD41-991B-310E1C64DFBF}"/>
    <dgm:cxn modelId="{696FC0EA-3872-A944-AAC2-D054016E3D3A}" type="presOf" srcId="{8A4200E3-64EB-A642-8D3D-05576224F650}" destId="{E69D0D58-DCCD-9546-8A1E-836B6174D778}" srcOrd="0" destOrd="0" presId="urn:microsoft.com/office/officeart/2005/8/layout/vProcess5"/>
    <dgm:cxn modelId="{5979C625-4CD4-6B42-B6F4-82A5DB0A2E39}" type="presOf" srcId="{289501C1-A5AC-8344-AA2F-70B32AA9A6F6}" destId="{4FCE7E61-0260-7946-A446-904517C9307C}" srcOrd="0" destOrd="0" presId="urn:microsoft.com/office/officeart/2005/8/layout/vProcess5"/>
    <dgm:cxn modelId="{6D77C9A8-AA17-9C42-B5B1-16146A9EAD8D}" type="presOf" srcId="{8A4200E3-64EB-A642-8D3D-05576224F650}" destId="{2004003C-11C9-7D45-8591-EF12A82BDA55}" srcOrd="1" destOrd="0" presId="urn:microsoft.com/office/officeart/2005/8/layout/vProcess5"/>
    <dgm:cxn modelId="{5F7FC76F-3925-EC4E-9F20-A2BA65E31B00}" type="presOf" srcId="{C9BE08D0-9906-8040-BA74-875C9A9C4040}" destId="{138EB94F-9D3A-E64B-ABE3-C5CA7E38D132}" srcOrd="0" destOrd="0" presId="urn:microsoft.com/office/officeart/2005/8/layout/vProcess5"/>
    <dgm:cxn modelId="{D306A525-F2D6-F94E-9E64-A56B6838FCC6}" srcId="{289501C1-A5AC-8344-AA2F-70B32AA9A6F6}" destId="{B6B9336D-16F9-C642-AB03-5EC247C687B1}" srcOrd="1" destOrd="0" parTransId="{D0AA68C2-D07A-A349-B809-5DB12956C4D2}" sibTransId="{C9BE08D0-9906-8040-BA74-875C9A9C4040}"/>
    <dgm:cxn modelId="{D23764B1-5A6B-FF4C-98D2-DF7DE93738F9}" type="presOf" srcId="{30711265-22BC-BB4C-B5FB-1CF1EFA74ADF}" destId="{EE394E21-50C1-F24B-B9C7-B05F5DBCE8A3}" srcOrd="0" destOrd="0" presId="urn:microsoft.com/office/officeart/2005/8/layout/vProcess5"/>
    <dgm:cxn modelId="{8B22C69A-BDE5-334F-9FFB-532DB4840067}" type="presOf" srcId="{E5CD5033-81DA-AD41-991B-310E1C64DFBF}" destId="{17028E7B-2CD1-9844-88F5-67F117E0679F}" srcOrd="0" destOrd="0" presId="urn:microsoft.com/office/officeart/2005/8/layout/vProcess5"/>
    <dgm:cxn modelId="{549F3E14-9E12-FC4A-8F33-E20E501292B0}" type="presOf" srcId="{30711265-22BC-BB4C-B5FB-1CF1EFA74ADF}" destId="{5BB77799-B035-F947-827B-8C745B2A41F4}" srcOrd="1" destOrd="0" presId="urn:microsoft.com/office/officeart/2005/8/layout/vProcess5"/>
    <dgm:cxn modelId="{632B64A8-367D-AE44-9537-8E8C7AAB77DB}" type="presOf" srcId="{B6B9336D-16F9-C642-AB03-5EC247C687B1}" destId="{16D286F3-3F8C-6F49-BEEC-97D525DA90F0}" srcOrd="0" destOrd="0" presId="urn:microsoft.com/office/officeart/2005/8/layout/vProcess5"/>
    <dgm:cxn modelId="{F39C635F-CBEC-4945-986F-C682D3F73CB5}" srcId="{289501C1-A5AC-8344-AA2F-70B32AA9A6F6}" destId="{30711265-22BC-BB4C-B5FB-1CF1EFA74ADF}" srcOrd="2" destOrd="0" parTransId="{FD507B11-5EC5-954A-A844-B8ECB62EABDE}" sibTransId="{9F29CA42-CBC8-ED41-9FFA-A711CAE88CCE}"/>
    <dgm:cxn modelId="{35E14D55-16D0-0E42-97DE-BD61A412BB97}" type="presParOf" srcId="{4FCE7E61-0260-7946-A446-904517C9307C}" destId="{63D69CD3-741D-914D-86D8-DA15A341D230}" srcOrd="0" destOrd="0" presId="urn:microsoft.com/office/officeart/2005/8/layout/vProcess5"/>
    <dgm:cxn modelId="{1E8C5352-155B-AE4E-B321-353D79D8B722}" type="presParOf" srcId="{4FCE7E61-0260-7946-A446-904517C9307C}" destId="{E69D0D58-DCCD-9546-8A1E-836B6174D778}" srcOrd="1" destOrd="0" presId="urn:microsoft.com/office/officeart/2005/8/layout/vProcess5"/>
    <dgm:cxn modelId="{E9F26EBA-49D9-8D49-B12F-89FB8C71AC88}" type="presParOf" srcId="{4FCE7E61-0260-7946-A446-904517C9307C}" destId="{16D286F3-3F8C-6F49-BEEC-97D525DA90F0}" srcOrd="2" destOrd="0" presId="urn:microsoft.com/office/officeart/2005/8/layout/vProcess5"/>
    <dgm:cxn modelId="{961F1505-E250-BD48-A60F-4A2AFDFDC618}" type="presParOf" srcId="{4FCE7E61-0260-7946-A446-904517C9307C}" destId="{EE394E21-50C1-F24B-B9C7-B05F5DBCE8A3}" srcOrd="3" destOrd="0" presId="urn:microsoft.com/office/officeart/2005/8/layout/vProcess5"/>
    <dgm:cxn modelId="{25317BEA-A609-7C46-8E04-13D7CCABBC6A}" type="presParOf" srcId="{4FCE7E61-0260-7946-A446-904517C9307C}" destId="{17028E7B-2CD1-9844-88F5-67F117E0679F}" srcOrd="4" destOrd="0" presId="urn:microsoft.com/office/officeart/2005/8/layout/vProcess5"/>
    <dgm:cxn modelId="{6AFE0F2E-B7D6-4143-BAF0-9E77B2A33E07}" type="presParOf" srcId="{4FCE7E61-0260-7946-A446-904517C9307C}" destId="{138EB94F-9D3A-E64B-ABE3-C5CA7E38D132}" srcOrd="5" destOrd="0" presId="urn:microsoft.com/office/officeart/2005/8/layout/vProcess5"/>
    <dgm:cxn modelId="{1FE092A3-AE17-1445-9C05-75424ACAD0A1}" type="presParOf" srcId="{4FCE7E61-0260-7946-A446-904517C9307C}" destId="{2004003C-11C9-7D45-8591-EF12A82BDA55}" srcOrd="6" destOrd="0" presId="urn:microsoft.com/office/officeart/2005/8/layout/vProcess5"/>
    <dgm:cxn modelId="{E5C7CD0F-63E0-4846-846A-796A70EA086A}" type="presParOf" srcId="{4FCE7E61-0260-7946-A446-904517C9307C}" destId="{1991920E-E699-D94D-B8A9-136533AD8F4C}" srcOrd="7" destOrd="0" presId="urn:microsoft.com/office/officeart/2005/8/layout/vProcess5"/>
    <dgm:cxn modelId="{39C24452-ADE6-6648-80B9-CF3970EAB94B}" type="presParOf" srcId="{4FCE7E61-0260-7946-A446-904517C9307C}" destId="{5BB77799-B035-F947-827B-8C745B2A41F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6CBE3-CD09-F846-905F-D39A37B5C0BB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Conceptually distinguish data-driven messages</a:t>
          </a:r>
          <a:endParaRPr lang="en-US" sz="2600" kern="1200" dirty="0"/>
        </a:p>
      </dsp:txBody>
      <dsp:txXfrm>
        <a:off x="22940" y="22940"/>
        <a:ext cx="7160195" cy="737360"/>
      </dsp:txXfrm>
    </dsp:sp>
    <dsp:sp modelId="{433DBAF0-A05A-9145-AA65-9C7CC77A9CEA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Manually code a sample of messages</a:t>
          </a:r>
          <a:endParaRPr lang="en-US" sz="2600" kern="1200" dirty="0"/>
        </a:p>
      </dsp:txBody>
      <dsp:txXfrm>
        <a:off x="627587" y="914964"/>
        <a:ext cx="6937378" cy="737360"/>
      </dsp:txXfrm>
    </dsp:sp>
    <dsp:sp modelId="{E5C3CF19-4C75-9B4E-8E22-BF399DB9A901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Train a classifier</a:t>
          </a:r>
          <a:endParaRPr lang="en-US" sz="2600" kern="1200" dirty="0"/>
        </a:p>
      </dsp:txBody>
      <dsp:txXfrm>
        <a:off x="1232233" y="1806988"/>
        <a:ext cx="6937378" cy="737360"/>
      </dsp:txXfrm>
    </dsp:sp>
    <dsp:sp modelId="{C8010F06-F4CE-5841-ADDB-B7A163380868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Classify a new, larger sample of interest</a:t>
          </a:r>
          <a:endParaRPr lang="en-US" sz="2600" kern="1200" dirty="0"/>
        </a:p>
      </dsp:txBody>
      <dsp:txXfrm>
        <a:off x="1836880" y="2699012"/>
        <a:ext cx="6937378" cy="737360"/>
      </dsp:txXfrm>
    </dsp:sp>
    <dsp:sp modelId="{F79847F4-7730-C241-93C7-1C3DC678F79D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if data increases sharing</a:t>
          </a:r>
          <a:endParaRPr lang="en-US" sz="2600" kern="1200" dirty="0"/>
        </a:p>
      </dsp:txBody>
      <dsp:txXfrm>
        <a:off x="2441527" y="3591037"/>
        <a:ext cx="6937378" cy="737360"/>
      </dsp:txXfrm>
    </dsp:sp>
    <dsp:sp modelId="{4A1E7950-5E30-3D40-9536-086537555361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702454" y="572200"/>
        <a:ext cx="280008" cy="383102"/>
      </dsp:txXfrm>
    </dsp:sp>
    <dsp:sp modelId="{1278563C-140A-C54A-830D-51D1972FD820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307101" y="1464225"/>
        <a:ext cx="280008" cy="383102"/>
      </dsp:txXfrm>
    </dsp:sp>
    <dsp:sp modelId="{13063913-45BD-9B46-9557-358AABC9B0CD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911748" y="2343195"/>
        <a:ext cx="280008" cy="383102"/>
      </dsp:txXfrm>
    </dsp:sp>
    <dsp:sp modelId="{0A7EE10D-C684-BF46-9A89-CCF85FB351FD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0D58-DCCD-9546-8A1E-836B6174D77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Split sample into training and test</a:t>
          </a:r>
          <a:endParaRPr lang="en-US" sz="3400" kern="1200" dirty="0"/>
        </a:p>
      </dsp:txBody>
      <dsp:txXfrm>
        <a:off x="38234" y="38234"/>
        <a:ext cx="7529629" cy="1228933"/>
      </dsp:txXfrm>
    </dsp:sp>
    <dsp:sp modelId="{16D286F3-3F8C-6F49-BEEC-97D525DA90F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doc2vec</a:t>
          </a:r>
          <a:endParaRPr lang="en-US" sz="3400" kern="1200" dirty="0"/>
        </a:p>
      </dsp:txBody>
      <dsp:txXfrm>
        <a:off x="826903" y="1561202"/>
        <a:ext cx="7224611" cy="1228933"/>
      </dsp:txXfrm>
    </dsp:sp>
    <dsp:sp modelId="{EE394E21-50C1-F24B-B9C7-B05F5DBCE8A3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Logistic regression with cross validation</a:t>
          </a:r>
          <a:endParaRPr lang="en-US" sz="3400" kern="1200" dirty="0"/>
        </a:p>
      </dsp:txBody>
      <dsp:txXfrm>
        <a:off x="1615573" y="3084170"/>
        <a:ext cx="7224611" cy="1228933"/>
      </dsp:txXfrm>
    </dsp:sp>
    <dsp:sp modelId="{17028E7B-2CD1-9844-88F5-67F117E0679F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280664" y="989929"/>
        <a:ext cx="466680" cy="638504"/>
      </dsp:txXfrm>
    </dsp:sp>
    <dsp:sp modelId="{138EB94F-9D3A-E64B-ABE3-C5CA7E38D13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4F9A539-137A-4EED-A4E0-682D39227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591EF0-601B-40D7-9358-41EE88D66A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E7351-A7A8-4F04-9E59-62A1185072BF}" type="datetimeFigureOut">
              <a:rPr lang="en-GB" smtClean="0"/>
              <a:t>1/23/18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D5B547-C004-4A3D-BF9C-A9DEBE766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17C957-ADB9-463F-B528-04E4CB12F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5E57-BFC8-4558-8EBF-ACBA9F5B4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631-43E0-4B97-9A73-BBC8D3E8BCDB}" type="datetimeFigureOut">
              <a:rPr lang="en-GB" smtClean="0"/>
              <a:t>1/23/18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57B8-BED6-49E2-81AE-4D833420F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0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49052-DD59-45A4-8DED-631B619D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46B07D-CE28-4420-8C80-CD74101F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1635D4-100D-4654-9340-F39E1DFE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F66-EEC1-4827-9E2B-578CC75E53D1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57799-55FC-47A9-B8C6-12B20D5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C15F92-C893-45CB-BED5-01E6BC78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AD11D-E95A-40BD-A363-6F0A9969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D55244-F980-44C8-957F-090AFDA0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A72787-B824-4797-BD94-F82AD9A4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7220-6644-42F4-88BF-F0C5342BA41C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01BF0-2312-4A86-AF5D-463C4C73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731661-A53A-4BCC-9FA5-87774C6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F25B9F-6F67-4D15-A3E0-FF44803D3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416A21-2806-42E1-B71E-44CD3F64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1E3CE7-7270-4B4C-ACE6-EACFEDAA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A08-03C8-4400-BBB2-4B7321961938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D1E1D-589C-4827-A69B-039792AA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6AE0F8-50D1-4B3A-AA26-7DE407D9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228F7-9574-4F92-8449-7238C5D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10026-2895-4B94-9081-ECB1A3A6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A0484A-435F-4969-AD62-7AEC044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2FD0-52BD-4DD3-A2A4-4A86C3832A39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FCDC9-4F31-4B93-9832-ABCAD81C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1C94C-9DC8-47F4-B76E-A917144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483CC-0421-4B9B-ACE6-C387BA6B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4A0F1-DA5A-4063-AC56-30990454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113B93-EC5B-4F66-9845-4C962C2C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DF9-A043-4629-96BE-4C924DE644AF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D27C2-A943-4EE8-A557-3F62A406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6E08D8-787A-4D40-8CDD-2A2F93E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EFB84-AAA1-4277-8D1B-00B4E67B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04247-FD53-4045-BD09-F1103F0C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B22D49-EEB8-4922-9462-68C8CC14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0ECBD9-60D3-400A-AC54-8809829D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95BD-C5CD-49A5-8615-620A137B3234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2A94A-3970-4FCA-97E0-C4EAF6C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7F2172-1A85-4E5C-8243-1FB2B3F5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BDFE6-E5DD-492B-82E6-516A8CFD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1F6FA0-6397-45D8-B962-858E6B1F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68A86C-76B9-4FCE-8003-F0EF33DF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6F743-5DE1-4FC1-9A5F-373FDB99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1CEA5-526A-4808-8262-EE8D5186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73A290-7148-4900-A991-975E94AF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FAC0-D5AD-4920-ABCD-25085D443D4F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A3A017-A3E2-4EB2-8528-F8093A74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F59DC6-85EF-4C20-BF82-0A9ED20D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A5B63-8D27-46AD-A889-6EB0E891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885C69-E79A-439F-8D69-306B58D2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3-5A18-4CA0-9525-8A1DC82A0E39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F5DF9C-21AB-44D8-983B-52B90038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5DF6B0-0018-45C2-AD75-89459EB4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5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F28519-7B04-4CD8-86DA-02977DF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A60F-C5CD-4A64-BD32-BC48F87BF618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10D79C-D5C8-404F-B7C3-2452DFB6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9811EF-B6DB-42AE-B333-A34205C5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519EF-381C-449B-982F-1B7AECAA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ADF3E-AD7F-4969-80EA-A359A73C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334960-768D-4ED4-B0E6-1DEDAD78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E5ACC2-D465-4CA5-B380-D5B3B467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E593-CC4C-4922-9606-393B5DF24548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257FF5-A11D-440B-86F9-8EF3654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115C1-C3D4-40A1-A211-04C98043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3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945-0F12-462D-8BE2-DC326270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06645C-6223-40A5-B4C4-8CFE5440B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E0E2E5-DBCB-4DCB-B6B4-4C2E0EB53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A8B70-FD04-480B-A776-1F9C571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60FD-7DD0-4884-89B9-50630AA08F5D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00CDA1-7305-407E-A092-640AAED7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EE0760-6828-43BC-B4AA-6C0C0564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54D1BD5-3B3D-4F13-A74F-D647041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85A801-034B-4BCD-88E9-424ECDF4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4E2454-6591-493F-8F17-63A74583F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36BA-91A7-49AE-8A38-CF436A71519C}" type="datetime2">
              <a:rPr lang="en-GB" smtClean="0"/>
              <a:t>Tuesday, January 23, 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6F8D80-A28C-42EC-8DA7-17BCF3C27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1B4F7-6297-4879-9007-7CE20CE16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1EEA-2F67-4D65-B907-940CB9CFA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.murphy@soton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322DF-04B5-49E4-8B7B-7E6D497D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94" y="1566863"/>
            <a:ext cx="10304106" cy="23876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Identifying and Classifying Data-Driven Messages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E6245C-CF80-4BAB-8B45-747E4D84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61" y="3951288"/>
            <a:ext cx="10181439" cy="509954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6"/>
                </a:solidFill>
              </a:rPr>
              <a:t>A lightning talk on some work in progress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C6F690-3DA6-40A6-9377-5817FD0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8" y="5417882"/>
            <a:ext cx="3222790" cy="128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880ADB-317B-4BB9-B78D-857E3335852C}"/>
              </a:ext>
            </a:extLst>
          </p:cNvPr>
          <p:cNvSpPr txBox="1"/>
          <p:nvPr/>
        </p:nvSpPr>
        <p:spPr>
          <a:xfrm>
            <a:off x="330054" y="38912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January </a:t>
            </a:r>
            <a:r>
              <a:rPr lang="en-US" dirty="0" smtClean="0">
                <a:solidFill>
                  <a:schemeClr val="accent6"/>
                </a:solidFill>
              </a:rPr>
              <a:t>23, </a:t>
            </a:r>
            <a:r>
              <a:rPr lang="en-US" dirty="0">
                <a:solidFill>
                  <a:schemeClr val="accent6"/>
                </a:solidFill>
              </a:rPr>
              <a:t>2018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70201E-89D3-4B08-8585-3336441AB7BB}"/>
              </a:ext>
            </a:extLst>
          </p:cNvPr>
          <p:cNvSpPr txBox="1"/>
          <p:nvPr/>
        </p:nvSpPr>
        <p:spPr>
          <a:xfrm>
            <a:off x="8331257" y="309752"/>
            <a:ext cx="346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6"/>
                </a:solidFill>
              </a:rPr>
              <a:t>Justin Murphy</a:t>
            </a:r>
          </a:p>
          <a:p>
            <a:pPr algn="r"/>
            <a:r>
              <a:rPr lang="en-GB" dirty="0" smtClean="0">
                <a:solidFill>
                  <a:schemeClr val="accent6"/>
                </a:solidFill>
              </a:rPr>
              <a:t>Assistant Professor </a:t>
            </a:r>
          </a:p>
          <a:p>
            <a:pPr algn="r"/>
            <a:r>
              <a:rPr lang="en-GB" dirty="0" smtClean="0">
                <a:solidFill>
                  <a:schemeClr val="accent6"/>
                </a:solidFill>
              </a:rPr>
              <a:t>University of </a:t>
            </a:r>
            <a:r>
              <a:rPr lang="en-US" dirty="0" smtClean="0">
                <a:solidFill>
                  <a:schemeClr val="accent6"/>
                </a:solidFill>
              </a:rPr>
              <a:t>Southampton</a:t>
            </a:r>
          </a:p>
          <a:p>
            <a:pPr algn="r"/>
            <a:r>
              <a:rPr lang="en-US" dirty="0" err="1">
                <a:solidFill>
                  <a:schemeClr val="accent6"/>
                </a:solidFill>
              </a:rPr>
              <a:t>j</a:t>
            </a:r>
            <a:r>
              <a:rPr lang="en-US" dirty="0" err="1" smtClean="0">
                <a:solidFill>
                  <a:schemeClr val="accent6"/>
                </a:solidFill>
              </a:rPr>
              <a:t>mrphy.net</a:t>
            </a:r>
            <a:endParaRPr lang="en-US" dirty="0" smtClean="0">
              <a:solidFill>
                <a:schemeClr val="accent6"/>
              </a:solidFill>
            </a:endParaRPr>
          </a:p>
          <a:p>
            <a:pPr algn="r"/>
            <a:r>
              <a:rPr lang="en-US" dirty="0" smtClean="0">
                <a:solidFill>
                  <a:schemeClr val="accent6"/>
                </a:solidFill>
              </a:rPr>
              <a:t>@</a:t>
            </a:r>
            <a:r>
              <a:rPr lang="en-US" dirty="0" err="1" smtClean="0">
                <a:solidFill>
                  <a:schemeClr val="accent6"/>
                </a:solidFill>
              </a:rPr>
              <a:t>jmrphy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0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D033B-06D0-4822-898A-12CDAF02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1866120"/>
            <a:ext cx="9848850" cy="2690005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Do data increase the probability a message will be shared?</a:t>
            </a:r>
            <a:endParaRPr lang="en-GB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9962B-FC74-43F5-ADDA-BEF4364C8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3060863"/>
            <a:ext cx="9848850" cy="1655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GB" sz="4000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algn="l"/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13A4F0-DAF8-436B-9E44-35A684B8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49" y="188657"/>
            <a:ext cx="2456323" cy="982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DA991B-C7D5-4FDD-8AC2-433FB492E5FD}"/>
              </a:ext>
            </a:extLst>
          </p:cNvPr>
          <p:cNvSpPr/>
          <p:nvPr/>
        </p:nvSpPr>
        <p:spPr>
          <a:xfrm>
            <a:off x="295275" y="2024062"/>
            <a:ext cx="381000" cy="2489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9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639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8127D6-3809-4F70-9883-3AC4A1AECF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74" y="188657"/>
            <a:ext cx="2456323" cy="9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data-driven message?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“A message </a:t>
            </a:r>
            <a:r>
              <a:rPr lang="en-US" sz="3600" dirty="0"/>
              <a:t>the primary point of which </a:t>
            </a:r>
            <a:r>
              <a:rPr lang="en-US" sz="3600" dirty="0" smtClean="0"/>
              <a:t>is based on a formal dataset.”</a:t>
            </a:r>
          </a:p>
          <a:p>
            <a:pPr lvl="1"/>
            <a:r>
              <a:rPr lang="en-US" sz="3200" dirty="0" smtClean="0"/>
              <a:t>Excludes joking or tangential references to data</a:t>
            </a:r>
          </a:p>
          <a:p>
            <a:pPr lvl="1"/>
            <a:r>
              <a:rPr lang="en-US" sz="3200" dirty="0" smtClean="0"/>
              <a:t>Excludes quotidian use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data-driven messages</a:t>
            </a:r>
            <a:endParaRPr lang="en-US" dirty="0"/>
          </a:p>
        </p:txBody>
      </p:sp>
      <p:pic>
        <p:nvPicPr>
          <p:cNvPr id="4" name="Content Placeholder 3" descr="Screen Shot 2018-01-22 at 4.27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" b="7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classifier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25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71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Estimating the effect of data on sharing</a:t>
            </a:r>
            <a:endParaRPr lang="en-US" sz="4000" dirty="0"/>
          </a:p>
        </p:txBody>
      </p:sp>
      <p:pic>
        <p:nvPicPr>
          <p:cNvPr id="6" name="Content Placeholder 5" descr="Screen Shot 2018-01-23 at 10.04.3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466" r="-1" b="-632"/>
          <a:stretch/>
        </p:blipFill>
        <p:spPr>
          <a:xfrm>
            <a:off x="1206501" y="1349374"/>
            <a:ext cx="9165886" cy="4905375"/>
          </a:xfrm>
        </p:spPr>
      </p:pic>
    </p:spTree>
    <p:extLst>
      <p:ext uri="{BB962C8B-B14F-4D97-AF65-F5344CB8AC3E}">
        <p14:creationId xmlns:p14="http://schemas.microsoft.com/office/powerpoint/2010/main" val="40856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BBB048-7C93-45A0-94E1-1C1C66EF1F1D}"/>
              </a:ext>
            </a:extLst>
          </p:cNvPr>
          <p:cNvSpPr/>
          <p:nvPr/>
        </p:nvSpPr>
        <p:spPr>
          <a:xfrm>
            <a:off x="1" y="2885814"/>
            <a:ext cx="9311780" cy="3103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D033B-06D0-4822-898A-12CDAF02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8" y="1652321"/>
            <a:ext cx="10453392" cy="1037351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 smtClean="0">
                <a:solidFill>
                  <a:schemeClr val="bg2">
                    <a:lumMod val="25000"/>
                  </a:schemeClr>
                </a:solidFill>
              </a:rPr>
              <a:t>Thanks!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Feel free to get in touch.</a:t>
            </a:r>
            <a:endParaRPr lang="en-GB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9962B-FC74-43F5-ADDA-BEF4364C8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883" y="3203314"/>
            <a:ext cx="4395492" cy="29875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Justin Murphy</a:t>
            </a:r>
            <a:endParaRPr lang="en-GB" sz="4000" dirty="0">
              <a:solidFill>
                <a:schemeClr val="accent1"/>
              </a:solidFill>
            </a:endParaRPr>
          </a:p>
          <a:p>
            <a:pPr algn="l"/>
            <a:r>
              <a:rPr lang="cs-CZ" sz="3200" dirty="0" err="1">
                <a:solidFill>
                  <a:schemeClr val="accent1"/>
                </a:solidFill>
                <a:hlinkClick r:id="rId2"/>
              </a:rPr>
              <a:t>j.murphy@soton.ac.uk</a:t>
            </a:r>
            <a:endParaRPr lang="en-GB" sz="3200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GB" sz="3200" dirty="0" err="1" smtClean="0">
                <a:solidFill>
                  <a:schemeClr val="accent1"/>
                </a:solidFill>
              </a:rPr>
              <a:t>jmrphy</a:t>
            </a:r>
            <a:endParaRPr lang="en-GB" sz="3200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algn="l"/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D85B03-B52A-481B-B3C5-00C0DFB5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5" y="277163"/>
            <a:ext cx="3222790" cy="12891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A2C90B8-CED6-4B25-8EF3-5439D8827DA4}"/>
              </a:ext>
            </a:extLst>
          </p:cNvPr>
          <p:cNvSpPr txBox="1">
            <a:spLocks/>
          </p:cNvSpPr>
          <p:nvPr/>
        </p:nvSpPr>
        <p:spPr>
          <a:xfrm>
            <a:off x="5070604" y="3203314"/>
            <a:ext cx="3433467" cy="298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solidFill>
                <a:schemeClr val="accent6"/>
              </a:solidFill>
            </a:endParaRPr>
          </a:p>
          <a:p>
            <a:pPr algn="l"/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CB7CE23-BA45-4868-A9EF-D3138D6FCE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9" y="3954529"/>
            <a:ext cx="365254" cy="36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392DFD-BD42-47A6-B2B0-4EB8A9C8E3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9" y="4593188"/>
            <a:ext cx="365254" cy="3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4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ta_Stories">
  <a:themeElements>
    <a:clrScheme name="Blue-and-Red">
      <a:dk1>
        <a:srgbClr val="292929"/>
      </a:dk1>
      <a:lt1>
        <a:srgbClr val="FFFFFF"/>
      </a:lt1>
      <a:dk2>
        <a:srgbClr val="B2B2B2"/>
      </a:dk2>
      <a:lt2>
        <a:srgbClr val="E1E8F6"/>
      </a:lt2>
      <a:accent1>
        <a:srgbClr val="D20A11"/>
      </a:accent1>
      <a:accent2>
        <a:srgbClr val="FFFFCC"/>
      </a:accent2>
      <a:accent3>
        <a:srgbClr val="A5A5A5"/>
      </a:accent3>
      <a:accent4>
        <a:srgbClr val="FFC000"/>
      </a:accent4>
      <a:accent5>
        <a:srgbClr val="5B9BD5"/>
      </a:accent5>
      <a:accent6>
        <a:srgbClr val="5E5E5E"/>
      </a:accent6>
      <a:hlink>
        <a:srgbClr val="8496B0"/>
      </a:hlink>
      <a:folHlink>
        <a:srgbClr val="3D487D"/>
      </a:folHlink>
    </a:clrScheme>
    <a:fontScheme name="Custom 1">
      <a:majorFont>
        <a:latin typeface="Century Gothic"/>
        <a:ea typeface=""/>
        <a:cs typeface=""/>
      </a:majorFont>
      <a:minorFont>
        <a:latin typeface="Roboto Mono Light"/>
        <a:ea typeface=""/>
        <a:cs typeface="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Deck sample" id="{DDC0F7ED-5258-47A0-B21A-D1EACBDB904E}" vid="{8455AB0F-3BCB-470A-91CB-EB2D0CA42F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Data_Stories.potx</Template>
  <TotalTime>1490</TotalTime>
  <Words>148</Words>
  <Application>Microsoft Macintosh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Data_Stories</vt:lpstr>
      <vt:lpstr>Identifying and Classifying Data-Driven Messages</vt:lpstr>
      <vt:lpstr>Do data increase the probability a message will be shared?</vt:lpstr>
      <vt:lpstr>Research Design</vt:lpstr>
      <vt:lpstr>What is a data-driven message?</vt:lpstr>
      <vt:lpstr>Coding data-driven messages</vt:lpstr>
      <vt:lpstr>Training a classifier</vt:lpstr>
      <vt:lpstr>Estimating the effect of data on sharing</vt:lpstr>
      <vt:lpstr>Thanks! Feel free to get in touch.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Header</dc:title>
  <dc:creator>Elzabi Rimington</dc:creator>
  <cp:lastModifiedBy>Justin Murphy</cp:lastModifiedBy>
  <cp:revision>37</cp:revision>
  <dcterms:created xsi:type="dcterms:W3CDTF">2017-12-04T16:43:38Z</dcterms:created>
  <dcterms:modified xsi:type="dcterms:W3CDTF">2018-01-23T10:21:39Z</dcterms:modified>
</cp:coreProperties>
</file>