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8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0A59-EA6A-8846-8BF4-40FD61749EBE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AC6F-909F-DD41-9418-C81C78E7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track/1JxV2A7IFlmosxlCckJ8Yc" TargetMode="External"/><Relationship Id="rId4" Type="http://schemas.openxmlformats.org/officeDocument/2006/relationships/hyperlink" Target="https://youtu.be/HL1UzIK-flA?t=1m51s" TargetMode="External"/><Relationship Id="rId5" Type="http://schemas.openxmlformats.org/officeDocument/2006/relationships/hyperlink" Target="https://youtu.be/_WjhsVs6RK4?t=2m26s" TargetMode="External"/><Relationship Id="rId6" Type="http://schemas.openxmlformats.org/officeDocument/2006/relationships/hyperlink" Target="https://youtu.be/cimoNqiulUE?t=2s" TargetMode="External"/><Relationship Id="rId7" Type="http://schemas.openxmlformats.org/officeDocument/2006/relationships/hyperlink" Target="https://youtu.be/BPwCd9vjO6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.spotify.com/track/465I5rJp4tgLMSwqkqmZ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Drake’s Political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Instrumental ambitions vs. relationships </a:t>
            </a:r>
            <a:r>
              <a:rPr lang="en-US" dirty="0" smtClean="0">
                <a:hlinkClick r:id="rId2"/>
              </a:rPr>
              <a:t>https://open.spotify.com/track/465I5rJp4tgLMSwqkqmZOF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Politics of attention </a:t>
            </a:r>
            <a:r>
              <a:rPr lang="en-US" dirty="0" smtClean="0">
                <a:hlinkClick r:id="rId3"/>
              </a:rPr>
              <a:t>https://open.spotify.com/track/1JxV2A7IFlmosxlCckJ8Yc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://youtu.be/HL1UzIK-flA?t=1m51s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outside</a:t>
            </a:r>
            <a:r>
              <a:rPr lang="en-US" dirty="0" err="1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://youtu.be/_WjhsVs6RK4?t=</a:t>
            </a:r>
            <a:r>
              <a:rPr lang="en-US" dirty="0" smtClean="0">
                <a:hlinkClick r:id="rId5"/>
              </a:rPr>
              <a:t>2m26s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Headlines </a:t>
            </a:r>
            <a:r>
              <a:rPr lang="en-US" dirty="0" smtClean="0">
                <a:hlinkClick r:id="rId6"/>
              </a:rPr>
              <a:t>https://youtu.be/cimoNqiulUE?t=2s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 &amp; </a:t>
            </a:r>
            <a:r>
              <a:rPr lang="en-US" dirty="0" err="1" smtClean="0"/>
              <a:t>disalienation</a:t>
            </a:r>
            <a:r>
              <a:rPr lang="en-US" dirty="0" err="1" smtClean="0">
                <a:hlinkClick r:id="rId7"/>
              </a:rPr>
              <a:t>https</a:t>
            </a:r>
            <a:r>
              <a:rPr lang="en-US" dirty="0" smtClean="0">
                <a:hlinkClick r:id="rId7"/>
              </a:rPr>
              <a:t>://youtu.be/BPwCd9vjO6E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2432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24</TotalTime>
  <Words>76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Drake’s Political Theory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Murphy</dc:creator>
  <cp:lastModifiedBy>Justin Murphy</cp:lastModifiedBy>
  <cp:revision>3</cp:revision>
  <dcterms:created xsi:type="dcterms:W3CDTF">2017-11-17T09:07:42Z</dcterms:created>
  <dcterms:modified xsi:type="dcterms:W3CDTF">2017-11-17T09:31:46Z</dcterms:modified>
</cp:coreProperties>
</file>