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0A59-EA6A-8846-8BF4-40FD61749EB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Modernity and Acceleration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Justin Murphy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jmrphy.net</a:t>
            </a:r>
            <a:endParaRPr lang="en-US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@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jmrphy</a:t>
            </a:r>
            <a:endParaRPr lang="en-US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4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Modernity and Acceleration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Modernity and Acceleration</dc:title>
  <dc:creator>Justin Murphy</dc:creator>
  <cp:lastModifiedBy>Justin Murphy</cp:lastModifiedBy>
  <cp:revision>1</cp:revision>
  <dcterms:created xsi:type="dcterms:W3CDTF">2017-10-19T11:48:35Z</dcterms:created>
  <dcterms:modified xsi:type="dcterms:W3CDTF">2017-10-19T11:49:34Z</dcterms:modified>
</cp:coreProperties>
</file>