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8CB0111-867B-B640-9C31-2F822A1227BF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Political Institutions and the media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57359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Georgia"/>
                <a:cs typeface="Georgia"/>
              </a:rPr>
              <a:t>Justin Murphy, PhD</a:t>
            </a:r>
          </a:p>
          <a:p>
            <a:r>
              <a:rPr lang="en-US" sz="1800" b="1" dirty="0" smtClean="0">
                <a:latin typeface="Georgia"/>
                <a:cs typeface="Georgia"/>
              </a:rPr>
              <a:t>University of Southampton</a:t>
            </a:r>
          </a:p>
          <a:p>
            <a:r>
              <a:rPr lang="en-US" sz="1800" b="1" dirty="0" err="1" smtClean="0">
                <a:latin typeface="Georgia"/>
                <a:cs typeface="Georgia"/>
              </a:rPr>
              <a:t>Jmrphy.net</a:t>
            </a:r>
            <a:endParaRPr lang="en-US" sz="1800" b="1" dirty="0" smtClean="0">
              <a:latin typeface="Georgia"/>
              <a:cs typeface="Georgia"/>
            </a:endParaRPr>
          </a:p>
          <a:p>
            <a:r>
              <a:rPr lang="en-US" sz="1800" b="1" dirty="0" smtClean="0">
                <a:latin typeface="Georgia"/>
                <a:cs typeface="Georgia"/>
              </a:rPr>
              <a:t>@</a:t>
            </a:r>
            <a:r>
              <a:rPr lang="en-US" sz="1800" b="1" dirty="0" err="1" smtClean="0">
                <a:latin typeface="Georgia"/>
                <a:cs typeface="Georgia"/>
              </a:rPr>
              <a:t>jmrphy</a:t>
            </a:r>
            <a:endParaRPr lang="en-US" sz="1800" b="1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845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Reporters index reportage to range of elite debate (Bennett 1990).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Political institutions which affect the flow of information affect political behavior (</a:t>
            </a:r>
            <a:r>
              <a:rPr lang="en-US" dirty="0" err="1" smtClean="0"/>
              <a:t>Baek</a:t>
            </a:r>
            <a:r>
              <a:rPr lang="en-US" dirty="0" smtClean="0"/>
              <a:t> 2009).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Party systems </a:t>
            </a:r>
            <a:r>
              <a:rPr lang="en-US" smtClean="0"/>
              <a:t>condition the </a:t>
            </a:r>
            <a:r>
              <a:rPr lang="en-US" dirty="0"/>
              <a:t>e</a:t>
            </a:r>
            <a:r>
              <a:rPr lang="en-US" smtClean="0"/>
              <a:t>ffects </a:t>
            </a:r>
            <a:r>
              <a:rPr lang="en-US" dirty="0" smtClean="0"/>
              <a:t>of media on public opinion and, consequently, public policy (Baum 2012).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43</TotalTime>
  <Words>66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Essential</vt:lpstr>
      <vt:lpstr>Political Institutions and the media</vt:lpstr>
      <vt:lpstr>Overview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Media and Government Accountability</dc:title>
  <dc:creator>Justin Murphy</dc:creator>
  <cp:lastModifiedBy>Justin Murphy</cp:lastModifiedBy>
  <cp:revision>10</cp:revision>
  <dcterms:created xsi:type="dcterms:W3CDTF">2014-11-06T08:43:23Z</dcterms:created>
  <dcterms:modified xsi:type="dcterms:W3CDTF">2014-11-20T09:50:34Z</dcterms:modified>
</cp:coreProperties>
</file>