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-19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08/01/15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08/01/15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officegen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officegen</dc:creator>
  <cp:lastModifiedBy>Murphy J.M.</cp:lastModifiedBy>
  <cp:revision>1</cp:revision>
  <dcterms:created xsi:type="dcterms:W3CDTF">2015-01-08T11:42:31Z</dcterms:created>
  <dcterms:modified xsi:type="dcterms:W3CDTF">2015-01-08T11:43:40Z</dcterms:modified>
</cp:coreProperties>
</file>