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5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F6F9F-CA38-6A4E-919C-6AEBF248B01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90E3B-E21D-9E42-8320-4EC77254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90E3B-E21D-9E42-8320-4EC772543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11,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The Propaganda Model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1744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Justin Murphy, </a:t>
            </a:r>
            <a:r>
              <a:rPr lang="en-US" dirty="0" err="1" smtClean="0"/>
              <a:t>Phd</a:t>
            </a:r>
            <a:endParaRPr lang="en-US" dirty="0" smtClean="0"/>
          </a:p>
          <a:p>
            <a:r>
              <a:rPr lang="en-US" dirty="0" err="1" smtClean="0"/>
              <a:t>Jmrphy.net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jmrphy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“Manufacturing Consent” (1988)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Noam Chomsky (1928-Present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- Linguist by vocation</a:t>
            </a:r>
          </a:p>
          <a:p>
            <a:r>
              <a:rPr lang="en-US" dirty="0"/>
              <a:t>	</a:t>
            </a:r>
            <a:r>
              <a:rPr lang="en-US" dirty="0" smtClean="0"/>
              <a:t>- Probably the most famous intellectual in the world</a:t>
            </a:r>
          </a:p>
          <a:p>
            <a:r>
              <a:rPr lang="en-US" dirty="0"/>
              <a:t>	</a:t>
            </a:r>
            <a:r>
              <a:rPr lang="en-US" dirty="0" smtClean="0"/>
              <a:t>- Dozens of books and articles on politics</a:t>
            </a:r>
            <a:endParaRPr lang="en-US" dirty="0" smtClean="0"/>
          </a:p>
          <a:p>
            <a:r>
              <a:rPr lang="en-US" dirty="0" smtClean="0"/>
              <a:t>Edward Herman (1925-Present)</a:t>
            </a:r>
          </a:p>
          <a:p>
            <a:r>
              <a:rPr lang="en-US" dirty="0" smtClean="0"/>
              <a:t>	- Business scholar at University of Pennsylvania</a:t>
            </a:r>
          </a:p>
          <a:p>
            <a:r>
              <a:rPr lang="en-US" i="1" dirty="0" smtClean="0"/>
              <a:t>Manufacturing Consent</a:t>
            </a:r>
            <a:r>
              <a:rPr lang="en-US" dirty="0" smtClean="0"/>
              <a:t> would have mixed effects </a:t>
            </a:r>
            <a:r>
              <a:rPr lang="en-US" dirty="0" smtClean="0"/>
              <a:t>on academic research but remains widely known and widely taught.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514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Propaganda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7620000" cy="46018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Financial causes (size, ownership, profit-motive)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Relatively cheap to start a national paper in early 1800s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Increasingly expensive through second half of 1800s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The working-class and radical press declined</a:t>
            </a:r>
          </a:p>
          <a:p>
            <a:pPr marL="457200" indent="-457200">
              <a:buAutoNum type="arabicPeriod"/>
            </a:pPr>
            <a:r>
              <a:rPr lang="en-US" dirty="0" smtClean="0"/>
              <a:t>Advertising as primary income source</a:t>
            </a:r>
          </a:p>
          <a:p>
            <a:pPr lvl="1" indent="0">
              <a:buNone/>
            </a:pPr>
            <a:r>
              <a:rPr lang="en-US" dirty="0" smtClean="0"/>
              <a:t>- Mass media need “audiences w/ buying power, not audiences per se” (p.16)</a:t>
            </a:r>
          </a:p>
          <a:p>
            <a:pPr marL="457200" indent="-457200">
              <a:buAutoNum type="arabicPeriod"/>
            </a:pPr>
            <a:r>
              <a:rPr lang="en-US" dirty="0" smtClean="0"/>
              <a:t>Reliance on the government and official sources</a:t>
            </a:r>
          </a:p>
          <a:p>
            <a:pPr lvl="1" indent="0">
              <a:buNone/>
            </a:pPr>
            <a:r>
              <a:rPr lang="en-US" dirty="0" smtClean="0"/>
              <a:t>- </a:t>
            </a:r>
            <a:r>
              <a:rPr lang="en-US" b="0" dirty="0" smtClean="0"/>
              <a:t>Gov’ts and corporations produce the most information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“Flak” (</a:t>
            </a:r>
            <a:r>
              <a:rPr lang="en-US" b="0" dirty="0" smtClean="0"/>
              <a:t>negative feedback)</a:t>
            </a:r>
          </a:p>
          <a:p>
            <a:pPr marL="457200" indent="-457200">
              <a:buAutoNum type="arabicPeriod"/>
            </a:pPr>
            <a:r>
              <a:rPr lang="en-US" dirty="0" smtClean="0"/>
              <a:t>Anti-communism as nationalism/patriotism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Evidence From Herman and </a:t>
            </a:r>
            <a:r>
              <a:rPr lang="en-US" dirty="0" err="1" smtClean="0"/>
              <a:t>CHomsky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 Case Study of Nicaragua (1984) and El Salvador (1982) Election Coverage</a:t>
            </a:r>
          </a:p>
          <a:p>
            <a:r>
              <a:rPr lang="en-US" dirty="0"/>
              <a:t>	</a:t>
            </a:r>
            <a:r>
              <a:rPr lang="en-US" dirty="0" smtClean="0"/>
              <a:t>- Nicaragua elected socialist </a:t>
            </a:r>
            <a:r>
              <a:rPr lang="en-US" dirty="0" err="1" smtClean="0"/>
              <a:t>Sandanistas</a:t>
            </a:r>
            <a:endParaRPr lang="en-US" dirty="0" smtClean="0"/>
          </a:p>
          <a:p>
            <a:r>
              <a:rPr lang="en-US" dirty="0" smtClean="0"/>
              <a:t>	- Nicaragua elections were more democratic</a:t>
            </a:r>
          </a:p>
          <a:p>
            <a:r>
              <a:rPr lang="en-US" dirty="0"/>
              <a:t>	</a:t>
            </a:r>
            <a:r>
              <a:rPr lang="en-US" dirty="0" smtClean="0"/>
              <a:t>- Nicaragua elections reported on very critically</a:t>
            </a:r>
          </a:p>
          <a:p>
            <a:r>
              <a:rPr lang="en-US" dirty="0"/>
              <a:t>	</a:t>
            </a:r>
            <a:r>
              <a:rPr lang="en-US" dirty="0" smtClean="0"/>
              <a:t>- El Salvador was a client of the CIA</a:t>
            </a:r>
          </a:p>
          <a:p>
            <a:r>
              <a:rPr lang="en-US" dirty="0"/>
              <a:t>	</a:t>
            </a:r>
            <a:r>
              <a:rPr lang="en-US" dirty="0" smtClean="0"/>
              <a:t>- El Salvador election surrounded by terror</a:t>
            </a:r>
          </a:p>
          <a:p>
            <a:r>
              <a:rPr lang="en-US" dirty="0"/>
              <a:t>	</a:t>
            </a:r>
            <a:r>
              <a:rPr lang="en-US" dirty="0" smtClean="0"/>
              <a:t>- Salvadoran elections reported on supportively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278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and </a:t>
            </a:r>
            <a:r>
              <a:rPr lang="en-US" dirty="0" err="1" smtClean="0"/>
              <a:t>Hainmueller</a:t>
            </a:r>
            <a:r>
              <a:rPr lang="en-US" dirty="0" smtClean="0"/>
              <a:t>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Hoefler Text"/>
              <a:cs typeface="Hoefler Text"/>
            </a:endParaRPr>
          </a:p>
          <a:p>
            <a:endParaRPr lang="en-US" dirty="0" smtClean="0">
              <a:latin typeface="Hoefler Text"/>
              <a:cs typeface="Hoefler Text"/>
            </a:endParaRPr>
          </a:p>
          <a:p>
            <a:r>
              <a:rPr lang="en-US" dirty="0" smtClean="0">
                <a:latin typeface="Hoefler Text"/>
                <a:cs typeface="Hoefler Text"/>
              </a:rPr>
              <a:t>Western </a:t>
            </a:r>
            <a:r>
              <a:rPr lang="en-US" dirty="0">
                <a:latin typeface="Hoefler Text"/>
                <a:cs typeface="Hoefler Text"/>
              </a:rPr>
              <a:t>television entering into East Germany made East Germans </a:t>
            </a:r>
            <a:r>
              <a:rPr lang="en-US" i="1" dirty="0">
                <a:latin typeface="Hoefler Text"/>
                <a:cs typeface="Hoefler Text"/>
              </a:rPr>
              <a:t>more</a:t>
            </a:r>
            <a:r>
              <a:rPr lang="en-US" dirty="0">
                <a:latin typeface="Hoefler Text"/>
                <a:cs typeface="Hoefler Text"/>
              </a:rPr>
              <a:t> satisfied with their authoritarian </a:t>
            </a:r>
            <a:r>
              <a:rPr lang="en-US" dirty="0" smtClean="0">
                <a:latin typeface="Hoefler Text"/>
                <a:cs typeface="Hoefler Text"/>
              </a:rPr>
              <a:t>government.</a:t>
            </a:r>
          </a:p>
          <a:p>
            <a:r>
              <a:rPr lang="en-US" dirty="0">
                <a:latin typeface="Hoefler Text"/>
                <a:cs typeface="Hoefler Text"/>
              </a:rPr>
              <a:t>	</a:t>
            </a:r>
            <a:r>
              <a:rPr lang="en-US" dirty="0" smtClean="0">
                <a:latin typeface="Hoefler Text"/>
                <a:cs typeface="Hoefler Text"/>
              </a:rPr>
              <a:t>- How do they test this?</a:t>
            </a:r>
            <a:endParaRPr lang="en-US" dirty="0">
              <a:latin typeface="Hoefler Text"/>
              <a:cs typeface="Hoefler Tex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0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5-11-11 at 8.23.1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01" r="-1" b="-4642"/>
          <a:stretch/>
        </p:blipFill>
        <p:spPr>
          <a:xfrm>
            <a:off x="457200" y="241905"/>
            <a:ext cx="7620000" cy="6785427"/>
          </a:xfrm>
        </p:spPr>
      </p:pic>
    </p:spTree>
    <p:extLst>
      <p:ext uri="{BB962C8B-B14F-4D97-AF65-F5344CB8AC3E}">
        <p14:creationId xmlns:p14="http://schemas.microsoft.com/office/powerpoint/2010/main" val="168225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and </a:t>
            </a:r>
            <a:r>
              <a:rPr lang="en-US" dirty="0" err="1" smtClean="0"/>
              <a:t>HAinMueller</a:t>
            </a:r>
            <a:r>
              <a:rPr lang="en-US" dirty="0" smtClean="0"/>
              <a:t>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0" dirty="0" smtClean="0">
                <a:latin typeface="Hoefler Text"/>
                <a:cs typeface="Hoefler Text"/>
              </a:rPr>
              <a:t>Natural </a:t>
            </a:r>
            <a:r>
              <a:rPr lang="en-US" b="0" dirty="0">
                <a:latin typeface="Hoefler Text"/>
                <a:cs typeface="Hoefler Text"/>
              </a:rPr>
              <a:t>experiment exploiting </a:t>
            </a:r>
            <a:r>
              <a:rPr lang="en-US" b="0" dirty="0" smtClean="0">
                <a:latin typeface="Hoefler Text"/>
                <a:cs typeface="Hoefler Text"/>
              </a:rPr>
              <a:t>topography</a:t>
            </a:r>
          </a:p>
          <a:p>
            <a:pPr lvl="1" indent="0">
              <a:buNone/>
            </a:pPr>
            <a:r>
              <a:rPr lang="en-US" dirty="0" smtClean="0">
                <a:latin typeface="Hoefler Text"/>
                <a:cs typeface="Hoefler Text"/>
              </a:rPr>
              <a:t>- Shows that support was lower in low-reception Dresden area</a:t>
            </a:r>
          </a:p>
          <a:p>
            <a:pPr marL="800100" lvl="1" indent="-342900">
              <a:buFontTx/>
              <a:buChar char="-"/>
            </a:pPr>
            <a:endParaRPr lang="en-US" b="0" dirty="0">
              <a:latin typeface="Hoefler Text"/>
              <a:cs typeface="Hoefler Text"/>
            </a:endParaRPr>
          </a:p>
          <a:p>
            <a:r>
              <a:rPr lang="en-US" b="0" dirty="0" smtClean="0">
                <a:latin typeface="Hoefler Text"/>
                <a:cs typeface="Hoefler Text"/>
              </a:rPr>
              <a:t>- Also: exit visas</a:t>
            </a:r>
            <a:r>
              <a:rPr lang="en-US" b="0" dirty="0">
                <a:latin typeface="Hoefler Text"/>
                <a:cs typeface="Hoefler Text"/>
              </a:rPr>
              <a:t> </a:t>
            </a:r>
            <a:r>
              <a:rPr lang="en-US" b="0" dirty="0" smtClean="0">
                <a:latin typeface="Hoefler Text"/>
                <a:cs typeface="Hoefler Text"/>
              </a:rPr>
              <a:t>and </a:t>
            </a:r>
            <a:r>
              <a:rPr lang="en-US" b="0" dirty="0">
                <a:latin typeface="Hoefler Text"/>
                <a:cs typeface="Hoefler Text"/>
              </a:rPr>
              <a:t>government </a:t>
            </a:r>
            <a:r>
              <a:rPr lang="en-US" b="0" dirty="0" smtClean="0">
                <a:latin typeface="Hoefler Text"/>
                <a:cs typeface="Hoefler Text"/>
              </a:rPr>
              <a:t>documents revealing government 	awareness of the phenomena</a:t>
            </a:r>
            <a:endParaRPr lang="en-US" b="0" dirty="0">
              <a:latin typeface="Hoefler Text"/>
              <a:cs typeface="Hoefler Tex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5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57</TotalTime>
  <Words>191</Words>
  <Application>Microsoft Macintosh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The Propaganda Model</vt:lpstr>
      <vt:lpstr>“Manufacturing Consent” (1988)</vt:lpstr>
      <vt:lpstr>The Propaganda Model </vt:lpstr>
      <vt:lpstr>Some Evidence From Herman and CHomsky</vt:lpstr>
      <vt:lpstr>Kern and Hainmueller 2009</vt:lpstr>
      <vt:lpstr>PowerPoint Presentation</vt:lpstr>
      <vt:lpstr>Kern and HAinMueller 2009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Propaganda Model</dc:title>
  <dc:creator>Justin Murphy</dc:creator>
  <cp:lastModifiedBy>Justin Murphy</cp:lastModifiedBy>
  <cp:revision>7</cp:revision>
  <dcterms:created xsi:type="dcterms:W3CDTF">2014-11-13T08:39:03Z</dcterms:created>
  <dcterms:modified xsi:type="dcterms:W3CDTF">2015-11-11T08:28:26Z</dcterms:modified>
</cp:coreProperties>
</file>