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8CB0111-867B-B640-9C31-2F822A1227BF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4376253-4FA3-F84A-979D-BDDE252509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Political Institutions and the media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57359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Georgia"/>
                <a:cs typeface="Georgia"/>
              </a:rPr>
              <a:t>Justin Murphy, PhD</a:t>
            </a:r>
          </a:p>
          <a:p>
            <a:r>
              <a:rPr lang="en-US" sz="1800" b="1" dirty="0" smtClean="0">
                <a:latin typeface="Georgia"/>
                <a:cs typeface="Georgia"/>
              </a:rPr>
              <a:t>University of Southampton</a:t>
            </a:r>
          </a:p>
          <a:p>
            <a:r>
              <a:rPr lang="en-US" sz="1800" b="1" dirty="0" err="1" smtClean="0">
                <a:latin typeface="Georgia"/>
                <a:cs typeface="Georgia"/>
              </a:rPr>
              <a:t>Jmrphy.net</a:t>
            </a:r>
            <a:endParaRPr lang="en-US" sz="1800" b="1" dirty="0" smtClean="0">
              <a:latin typeface="Georgia"/>
              <a:cs typeface="Georgia"/>
            </a:endParaRPr>
          </a:p>
          <a:p>
            <a:r>
              <a:rPr lang="en-US" sz="1800" b="1" dirty="0" smtClean="0">
                <a:latin typeface="Georgia"/>
                <a:cs typeface="Georgia"/>
              </a:rPr>
              <a:t>@</a:t>
            </a:r>
            <a:r>
              <a:rPr lang="en-US" sz="1800" b="1" dirty="0" err="1" smtClean="0">
                <a:latin typeface="Georgia"/>
                <a:cs typeface="Georgia"/>
              </a:rPr>
              <a:t>jmrphy</a:t>
            </a:r>
            <a:endParaRPr lang="en-US" sz="1800" b="1" dirty="0" smtClean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845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11-18 at 8.38.1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53" r="-18853"/>
          <a:stretch>
            <a:fillRect/>
          </a:stretch>
        </p:blipFill>
        <p:spPr>
          <a:xfrm>
            <a:off x="-467527" y="493160"/>
            <a:ext cx="9814305" cy="5633003"/>
          </a:xfrm>
        </p:spPr>
      </p:pic>
    </p:spTree>
    <p:extLst>
      <p:ext uri="{BB962C8B-B14F-4D97-AF65-F5344CB8AC3E}">
        <p14:creationId xmlns:p14="http://schemas.microsoft.com/office/powerpoint/2010/main" val="55369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11-18 at 8.39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60" r="-12860"/>
          <a:stretch>
            <a:fillRect/>
          </a:stretch>
        </p:blipFill>
        <p:spPr>
          <a:xfrm>
            <a:off x="-553835" y="468502"/>
            <a:ext cx="10072073" cy="5780951"/>
          </a:xfrm>
        </p:spPr>
      </p:pic>
    </p:spTree>
    <p:extLst>
      <p:ext uri="{BB962C8B-B14F-4D97-AF65-F5344CB8AC3E}">
        <p14:creationId xmlns:p14="http://schemas.microsoft.com/office/powerpoint/2010/main" val="31573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Reporters index reportage to range of elite debate (Bennett 1990).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Political institutions which affect the flow of information affect political behavior (</a:t>
            </a:r>
            <a:r>
              <a:rPr lang="en-US" dirty="0" err="1" smtClean="0"/>
              <a:t>Baek</a:t>
            </a:r>
            <a:r>
              <a:rPr lang="en-US" dirty="0" smtClean="0"/>
              <a:t> 2009).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Party systems condition the </a:t>
            </a:r>
            <a:r>
              <a:rPr lang="en-US" dirty="0"/>
              <a:t>e</a:t>
            </a:r>
            <a:r>
              <a:rPr lang="en-US" dirty="0" smtClean="0"/>
              <a:t>ffects of media on public opinion and, consequently, public policy (Baum 2012).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BennetT</a:t>
            </a:r>
            <a:r>
              <a:rPr lang="en-US" dirty="0" smtClean="0"/>
              <a:t> (1990)</a:t>
            </a:r>
            <a:endParaRPr lang="en-US" dirty="0"/>
          </a:p>
        </p:txBody>
      </p:sp>
      <p:pic>
        <p:nvPicPr>
          <p:cNvPr id="8" name="Content Placeholder 7" descr="Screen Shot 2015-11-18 at 8.27.1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71" b="-81151"/>
          <a:stretch/>
        </p:blipFill>
        <p:spPr/>
      </p:pic>
    </p:spTree>
    <p:extLst>
      <p:ext uri="{BB962C8B-B14F-4D97-AF65-F5344CB8AC3E}">
        <p14:creationId xmlns:p14="http://schemas.microsoft.com/office/powerpoint/2010/main" val="225992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Bennett (1990)</a:t>
            </a:r>
            <a:endParaRPr lang="en-US" dirty="0"/>
          </a:p>
        </p:txBody>
      </p:sp>
      <p:pic>
        <p:nvPicPr>
          <p:cNvPr id="4" name="Content Placeholder 3" descr="Screen Shot 2015-11-18 at 8.29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02" b="-37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775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11-18 at 8.32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58" r="-22958"/>
          <a:stretch>
            <a:fillRect/>
          </a:stretch>
        </p:blipFill>
        <p:spPr>
          <a:xfrm>
            <a:off x="-640142" y="598043"/>
            <a:ext cx="10125624" cy="5811687"/>
          </a:xfrm>
        </p:spPr>
      </p:pic>
    </p:spTree>
    <p:extLst>
      <p:ext uri="{BB962C8B-B14F-4D97-AF65-F5344CB8AC3E}">
        <p14:creationId xmlns:p14="http://schemas.microsoft.com/office/powerpoint/2010/main" val="412587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11-18 at 8.33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33" r="-17533"/>
          <a:stretch>
            <a:fillRect/>
          </a:stretch>
        </p:blipFill>
        <p:spPr>
          <a:xfrm>
            <a:off x="-418209" y="749905"/>
            <a:ext cx="9366983" cy="5376259"/>
          </a:xfrm>
        </p:spPr>
      </p:pic>
    </p:spTree>
    <p:extLst>
      <p:ext uri="{BB962C8B-B14F-4D97-AF65-F5344CB8AC3E}">
        <p14:creationId xmlns:p14="http://schemas.microsoft.com/office/powerpoint/2010/main" val="270764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11-18 at 8.33.4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67" r="-23967"/>
          <a:stretch>
            <a:fillRect/>
          </a:stretch>
        </p:blipFill>
        <p:spPr>
          <a:xfrm>
            <a:off x="-640143" y="312995"/>
            <a:ext cx="10407453" cy="5973445"/>
          </a:xfrm>
        </p:spPr>
      </p:pic>
    </p:spTree>
    <p:extLst>
      <p:ext uri="{BB962C8B-B14F-4D97-AF65-F5344CB8AC3E}">
        <p14:creationId xmlns:p14="http://schemas.microsoft.com/office/powerpoint/2010/main" val="125801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Baek</a:t>
            </a:r>
            <a:r>
              <a:rPr lang="en-US" dirty="0" smtClean="0"/>
              <a:t> (2009)</a:t>
            </a:r>
            <a:endParaRPr lang="en-US" dirty="0"/>
          </a:p>
        </p:txBody>
      </p:sp>
      <p:pic>
        <p:nvPicPr>
          <p:cNvPr id="4" name="Content Placeholder 3" descr="Screen Shot 2015-11-18 at 8.35.4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23" b="-10523"/>
          <a:stretch>
            <a:fillRect/>
          </a:stretch>
        </p:blipFill>
        <p:spPr>
          <a:xfrm>
            <a:off x="115711" y="1245227"/>
            <a:ext cx="8912121" cy="5115187"/>
          </a:xfrm>
        </p:spPr>
      </p:pic>
    </p:spTree>
    <p:extLst>
      <p:ext uri="{BB962C8B-B14F-4D97-AF65-F5344CB8AC3E}">
        <p14:creationId xmlns:p14="http://schemas.microsoft.com/office/powerpoint/2010/main" val="21202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 (2012)</a:t>
            </a:r>
            <a:endParaRPr lang="en-US" dirty="0"/>
          </a:p>
        </p:txBody>
      </p:sp>
      <p:pic>
        <p:nvPicPr>
          <p:cNvPr id="4" name="Content Placeholder 3" descr="Screen Shot 2015-11-18 at 8.37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1715"/>
          <a:stretch>
            <a:fillRect/>
          </a:stretch>
        </p:blipFill>
        <p:spPr>
          <a:xfrm>
            <a:off x="296914" y="1524318"/>
            <a:ext cx="8138816" cy="4671342"/>
          </a:xfrm>
        </p:spPr>
      </p:pic>
    </p:spTree>
    <p:extLst>
      <p:ext uri="{BB962C8B-B14F-4D97-AF65-F5344CB8AC3E}">
        <p14:creationId xmlns:p14="http://schemas.microsoft.com/office/powerpoint/2010/main" val="896551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</TotalTime>
  <Words>82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Political Institutions and the media</vt:lpstr>
      <vt:lpstr>Overview</vt:lpstr>
      <vt:lpstr>BennetT (1990)</vt:lpstr>
      <vt:lpstr>Bennett (1990)</vt:lpstr>
      <vt:lpstr>PowerPoint Presentation</vt:lpstr>
      <vt:lpstr>PowerPoint Presentation</vt:lpstr>
      <vt:lpstr>PowerPoint Presentation</vt:lpstr>
      <vt:lpstr>Baek (2009)</vt:lpstr>
      <vt:lpstr>Baum (2012)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Media and Government Accountability</dc:title>
  <dc:creator>Justin Murphy</dc:creator>
  <cp:lastModifiedBy>Justin Murphy</cp:lastModifiedBy>
  <cp:revision>11</cp:revision>
  <dcterms:created xsi:type="dcterms:W3CDTF">2014-11-06T08:43:23Z</dcterms:created>
  <dcterms:modified xsi:type="dcterms:W3CDTF">2015-11-18T08:45:31Z</dcterms:modified>
</cp:coreProperties>
</file>