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@Doug88888 - Creative Commons Attribution-NonCommercial-ShareAlike License  https://www.flickr.com/photos/29468339@N02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wstera2 - Creative Commons Attribution-NonCommercial-ShareAlike License  https://www.flickr.com/photos/13836188@N04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Gamma Man - Creative Commons Attribution License  https://www.flickr.com/photos/51625243@N06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Steven Andrew Photography - Creative Commons Attribution-NonCommercial License  https://www.flickr.com/photos/51555844@N07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heanster - Creative Commons Attribution-NonCommercial-ShareAlike License  https://www.flickr.com/photos/24582142@N00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2014-12-04T09:54:10Z</dcterms:created>
  <dcterms:modified xsi:type="dcterms:W3CDTF">2014-12-04T09:54:10Z</dcterms:modified>
</cp:coreProperties>
</file>