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Gamma Man - Creative Commons Attribution License  https://</a:t>
            </a:r>
            <a:r>
              <a:rPr lang="en-US" sz="800" dirty="0" err="1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www.flickr.com</a:t>
            </a:r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/photos/51625243@N06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Steven Andrew Photography - Creative Commons Attribution-NonCommercial License  https://www.flickr.com/photos/51555844@N07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274320" y="6652260"/>
            <a:ext cx="8686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Photo by heanster - Creative Commons Attribution-NonCommercial-ShareAlike License  https://www.flickr.com/photos/24582142@N00</a:t>
            </a:r>
            <a:endParaRPr lang="en-US" sz="800" dirty="0"/>
          </a:p>
        </p:txBody>
      </p:sp>
      <p:sp>
        <p:nvSpPr>
          <p:cNvPr id="4" name="Object 3"/>
          <p:cNvSpPr txBox="1"/>
          <p:nvPr/>
        </p:nvSpPr>
        <p:spPr>
          <a:xfrm>
            <a:off x="7589520" y="665226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8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" y="6652260"/>
            <a:ext cx="200000" cy="2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Macintosh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Murphy J.M.</cp:lastModifiedBy>
  <cp:revision>2</cp:revision>
  <dcterms:created xsi:type="dcterms:W3CDTF">2014-12-04T15:41:31Z</dcterms:created>
  <dcterms:modified xsi:type="dcterms:W3CDTF">2014-12-04T15:45:36Z</dcterms:modified>
</cp:coreProperties>
</file>