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d0ae72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d0ae72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9d0ae726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9d0ae726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9d0ae72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9d0ae72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9d0ae726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9d0ae726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diagrams.n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 Rodriguez - </a:t>
            </a:r>
            <a:r>
              <a:rPr lang="es"/>
              <a:t>Programacion</a:t>
            </a:r>
            <a:r>
              <a:rPr lang="es"/>
              <a:t> FULL Stack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715400"/>
            <a:ext cx="82221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/>
              <a:t>Un cliente contrata a su equipo para trabajar en la siguiente </a:t>
            </a:r>
            <a:r>
              <a:rPr lang="es" sz="6200"/>
              <a:t>consigna</a:t>
            </a:r>
            <a:r>
              <a:rPr lang="es" sz="6200"/>
              <a:t>: </a:t>
            </a:r>
            <a:br>
              <a:rPr lang="es" sz="6200"/>
            </a:br>
            <a:br>
              <a:rPr lang="es" sz="6200"/>
            </a:br>
            <a:r>
              <a:rPr lang="es" sz="6200"/>
              <a:t>Crea</a:t>
            </a:r>
            <a:r>
              <a:rPr lang="es" sz="6200"/>
              <a:t> una página de perfil de usuario utilizando el sistema de grillas y componentes de Bootstrap. La página debe ser responsive y tener los siguientes elementos:</a:t>
            </a:r>
            <a:br>
              <a:rPr lang="es" sz="6200"/>
            </a:br>
            <a:endParaRPr sz="6200"/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400"/>
              <a:t>Una navbar con el nombre del sitio y un botón de "Cerrar sesión".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0"/>
              <a:t>Una tarjeta de perfil centrada en pantalla, con: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0"/>
              <a:t>Imagen de perfil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0"/>
              <a:t>Nombre completo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0"/>
              <a:t>Descripción breve</a:t>
            </a:r>
            <a:endParaRPr sz="5400"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400"/>
              <a:t>Botón para "Editar perfil"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Utilizar Draw IO para el diseño de la pagina: </a:t>
            </a:r>
            <a:br>
              <a:rPr lang="es"/>
            </a:br>
            <a:br>
              <a:rPr lang="es"/>
            </a:br>
            <a:r>
              <a:rPr lang="es" u="sng">
                <a:solidFill>
                  <a:schemeClr val="hlink"/>
                </a:solidFill>
                <a:hlinkClick r:id="rId3"/>
              </a:rPr>
              <a:t>https://app.diagrams.net/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el mismo cliente decide volverlo a contratar para volver a generar otra </a:t>
            </a:r>
            <a:r>
              <a:rPr lang="es"/>
              <a:t>página</a:t>
            </a:r>
            <a:r>
              <a:rPr lang="es"/>
              <a:t> dentro de la </a:t>
            </a:r>
            <a:r>
              <a:rPr lang="es"/>
              <a:t>aplicación</a:t>
            </a:r>
            <a:r>
              <a:rPr lang="es"/>
              <a:t> que </a:t>
            </a:r>
            <a:r>
              <a:rPr lang="es"/>
              <a:t>está</a:t>
            </a:r>
            <a:r>
              <a:rPr lang="es"/>
              <a:t> </a:t>
            </a:r>
            <a:r>
              <a:rPr lang="es"/>
              <a:t>desarrollando. Para eso quiere hacer un formulario de contacto.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Campos requeridos:</a:t>
            </a:r>
            <a:br>
              <a:rPr lang="es"/>
            </a:b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Nombre completo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Correo electrónico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Asunto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Mensaje (textarea)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Checkbox de aceptación de términos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el cliente quiere crear una galeria que muestre al menos 4 imágenes en una grilla responsiva.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Cada equipo debe de ver con el cliente el mejor diseño que se adapte a los deseos del cliente.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