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6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692ccced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692ccced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692ccced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692ccced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692ccced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692ccced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692ccced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692ccced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692ccced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692ccced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692ccced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692ccced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692ccced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692ccced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692ccced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692ccced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okeapi.co/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APIs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Martin Rodriguez - Progrmacion FULL Stack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Arquitectura Web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925" y="1764063"/>
            <a:ext cx="573405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APIs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3370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</a:t>
            </a:r>
            <a:r>
              <a:rPr b="1" lang="e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 (Application Programming Interface)</a:t>
            </a:r>
            <a:r>
              <a:rPr lang="e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un conjunto de reglas y definiciones que permite a diferentes aplicaciones comunicarse entre sí. Básicamente, es un intermediario que facilita la interacción entre software sin que los desarrolladores necesiten conocer los detalles internos de cada aplicación.</a:t>
            </a:r>
            <a:endParaRPr sz="2600"/>
          </a:p>
        </p:txBody>
      </p:sp>
      <p:sp>
        <p:nvSpPr>
          <p:cNvPr id="81" name="Google Shape;81;p15"/>
          <p:cNvSpPr txBox="1"/>
          <p:nvPr/>
        </p:nvSpPr>
        <p:spPr>
          <a:xfrm>
            <a:off x="4427850" y="1993625"/>
            <a:ext cx="4131900" cy="24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/>
              <a:t>¿Cómo funciona una API?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Las APIs funcionan mediante </a:t>
            </a:r>
            <a:r>
              <a:rPr b="1" lang="es"/>
              <a:t>peticiones y respuestas</a:t>
            </a:r>
            <a:r>
              <a:rPr lang="es"/>
              <a:t>. Un cliente (como una aplicación o un navegador) hace una solicitud a la API, y esta devuelve una respuesta con los datos solicitados.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10950" y="7143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00" y="1747639"/>
            <a:ext cx="7588198" cy="30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APIS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/>
              <a:t>Código</a:t>
            </a:r>
            <a:r>
              <a:rPr lang="es" sz="1800"/>
              <a:t> JAVASCRIPT</a:t>
            </a:r>
            <a:endParaRPr sz="1800"/>
          </a:p>
        </p:txBody>
      </p:sp>
      <p:sp>
        <p:nvSpPr>
          <p:cNvPr id="95" name="Google Shape;95;p17"/>
          <p:cNvSpPr txBox="1"/>
          <p:nvPr/>
        </p:nvSpPr>
        <p:spPr>
          <a:xfrm>
            <a:off x="3806225" y="921025"/>
            <a:ext cx="4948500" cy="3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fetch("https://jsonplaceholder.typicode.com/posts/1")</a:t>
            </a:r>
            <a:endParaRPr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.then(response =&gt; response.json())</a:t>
            </a:r>
            <a:endParaRPr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.then(data =&gt; console.log(data));</a:t>
            </a:r>
            <a:endParaRPr sz="2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263950" y="1384200"/>
            <a:ext cx="8826600" cy="22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const respuesta = await fetch("https://cataas.com/cat?json=true");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const data = await respuesta.json();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let chiste = "";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chiste = `&lt;img src="${data.url}" alt="Logo de HTML5"/&gt;`;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document.getElementById("chiste").innerHTML = chiste;</a:t>
            </a:r>
            <a:endParaRPr sz="180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650" y="820200"/>
            <a:ext cx="7343775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</a:t>
            </a:r>
            <a:r>
              <a:rPr lang="es"/>
              <a:t>Pokédex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71900" y="1919075"/>
            <a:ext cx="3456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Crear una aplicacion web en HTML, CSS y Javascript, donde ingrese el numero o nombre de un pokemon y esta consulte a la api de la applicacion: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https://pokeapi.co/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 debe de mostrar en pantalla: </a:t>
            </a:r>
            <a:endParaRPr/>
          </a:p>
          <a:p>
            <a:pPr indent="-3041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Imagen del pokemon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Imagen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Tipo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Numero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4">
            <a:alphaModFix/>
          </a:blip>
          <a:srcRect b="13548" l="27816" r="26966" t="5131"/>
          <a:stretch/>
        </p:blipFill>
        <p:spPr>
          <a:xfrm>
            <a:off x="4854450" y="2043138"/>
            <a:ext cx="3278674" cy="234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URL API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259400" y="1919075"/>
            <a:ext cx="8678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300"/>
              <a:t>https://pokeapi.co/api/v2/pokemon/”nombreonumeropokemon”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