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Italic.fntdata"/><Relationship Id="rId6" Type="http://schemas.openxmlformats.org/officeDocument/2006/relationships/slide" Target="slides/slide1.xml"/><Relationship Id="rId18" Type="http://schemas.openxmlformats.org/officeDocument/2006/relationships/font" Target="fonts/Robo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60eeecef4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560eeecef4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60eeecef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60eeecef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60eeece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60eeece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560eeecef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560eeecef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60eeecef4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60eeecef4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560eeecef4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560eeecef4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60eeece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60eeece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60eeecef4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60eeecef4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60eeecef4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560eeecef4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Martin Rodriguez - </a:t>
            </a:r>
            <a:r>
              <a:rPr lang="es"/>
              <a:t>Programacion</a:t>
            </a:r>
            <a:r>
              <a:rPr lang="es"/>
              <a:t> FULL Stack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Ejercicio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Armar una pagina web con Bootstrap, con 1 formulario con botones, texto centrado. Luego una segunda pagina que se debe de navegar desde la primera, con un texto centrado y mostrando una imagen.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</a:t>
            </a:r>
            <a:r>
              <a:rPr lang="es"/>
              <a:t>ramework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</a:t>
            </a:r>
            <a:r>
              <a:rPr lang="es"/>
              <a:t>s un conjunto de herramientas, estructuras y buenas prácticas que ayudan a desarrollar software de manera más rápida, organizada y eficiente.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¿Por qué usar un framework?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Ahorra tiempo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Código consistente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Comunidad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Bootstrap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s" sz="1400"/>
              <a:t>Bootstrap, es un framework front-end, es decir, te ayuda a construir la parte visual de una página web (lo que ve el usuario). Incluye: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Hojas de estilo (CSS) ya preparadas con diseños modernos.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Componentes visuales listos para usar (botones, tarjetas, formularios, etc.).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Funciones en JavaScript para interactividad.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" sz="1400"/>
              <a:t>U</a:t>
            </a:r>
            <a:r>
              <a:rPr lang="es" sz="1400"/>
              <a:t>n sistema de grillas para organizar el contenido de forma responsiva.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https://getbootstrap.com/docs/4.0/examples/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funciona?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9875" y="1775438"/>
            <a:ext cx="5629400" cy="29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&lt;div class="container"&gt;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&lt;div class="row"&gt;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&lt;div class="col"&gt;Columna 1&lt;/div&gt;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&lt;div class="col"&gt;Columna 2&lt;/div&gt;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  &lt;div class="col"&gt;Columna 3&lt;/div&gt;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  &lt;/div&gt;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&lt;/div&gt;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Como utilizar Bootstrap</a:t>
            </a:r>
            <a:endParaRPr/>
          </a:p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&lt;link href="https://cdn.jsdelivr.net/npm/bootstrap@5.3.3/dist/css/bootstrap.min.css" rel="stylesheet"&gt;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4275" y="1778825"/>
            <a:ext cx="5969599" cy="336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/>
              <a:t>https://getbootstrap.com/docs/4.0/components/alerts/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