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278-B40C-3DFD-03F4-4F38C7A5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0A64A-3ABA-3573-8EE2-D4DE55E8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9AB9D-44FB-BB0E-05EA-754DF848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24702-8349-145F-5EBB-2679EC886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6DB1-DDB0-BA70-ADF6-8753EEF4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C4D8-C40E-DD97-3C9A-0C6D9708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BF92A-F05C-EC94-5F39-97193187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EB27-6E64-AB5D-C1EA-8BA1B6CB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29D6-4955-ED63-F879-3040D55B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A46B2-5A4E-8911-0305-C9EAB125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F8633-5191-E243-1D8B-53DD1F17E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4EB70-68F9-12CB-6308-1AB551EF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5C9A-797E-4B13-5CDE-90E89365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73DC9-0AC7-97A8-D01F-D940B794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8E77-3109-1C79-0832-AD1B18D7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4605-4A81-2CB7-9657-7130A796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ADFC-0AF5-23E9-1CA4-3D669E81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5CD0F-3195-D452-79F6-AE0B4403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38220-293A-FDC3-BB9D-D375C4E5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639E8-E2CE-C693-9A4B-D0706FE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9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3EFF-1178-1B39-F6B6-9B6469F4A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FFAE0-6E39-B91B-D4F2-B0D96C7D1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A1A6-D8FE-195E-73F7-4858EEB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97698-BBB8-3FE7-52D2-82A1178A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3031-D525-5F42-A99C-9F1A54D9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5A33-F73A-74D0-7A20-613F9F65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71B1-52E3-DD77-BB11-44DB014C3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3426-14C7-7406-FDA0-350E7C3D8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E71C1-4BB1-2B6D-D485-61CBE3A1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19FDC-E747-EB70-2581-E7653E42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07AB-D6C3-5E5E-9BAD-5B90C63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6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0007-D473-A512-D490-1C473B5B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2A11B-AAD0-7FE5-1610-2EBCA713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DE354-50E7-6B6F-75BB-B9B71948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DD7A5-CAA4-707D-BEBB-02A6EB03F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85E8A-E843-87A8-044A-997C7024D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63867-018E-8A4D-8E76-29AB72D1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8A857-7A27-8713-203C-F6E894F9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6E5DD-7337-1EB1-0FF7-8E82A616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4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6A44-E474-E93A-74B1-E87DE180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F3B44-FE69-DC82-1EBA-C66123AF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71DB9-3CF8-5A04-2A3E-FBFF920D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4423F-736D-FA12-D6CA-C3D2AD6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D1F6D-BB5D-029D-8383-B10A57A8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1AF023-988F-F8C3-8306-BE604EEA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4D132-F4B6-6494-B1EB-F8046DB0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1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1908-FB57-5046-DB5D-8C4153CF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C21C1-4CE6-BE7A-3812-D61E57E0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C7F09-AA6E-18A4-9910-3856FF038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9C83-03A1-6116-8CC4-F6A9A7D0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CD098-FF1F-8FDF-119B-3795D92B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BBF3C-D28F-7836-6B67-29A96E78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E29C-0655-7B49-60F1-73B3BBBF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8B6BE-2FD8-D003-45FA-E4FCA22A7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27FFD-5563-77A1-F83E-C2C02D8F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1631-93E0-DCF8-9C7A-2F0E9881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834A1-8FE4-D936-53D0-D8578C3E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47C06-CACB-7CE6-106A-2C6D1454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4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1CF9A-74F5-6FEF-4B7B-CC59F878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2528C-43D1-2224-369F-1D4B7AED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4D68-AA52-E674-245F-E10A08E73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B14CE-E1EB-43DF-9630-1F877509C47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F9F59-764B-C7D5-1815-C5168127B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5F201-58E1-6AC9-2215-5B83DB6A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4DA30-B481-4A65-A115-288FCD44D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9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C2997EE-0889-44C3-AC0D-18F26AC9A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86C72F-8351-6B6B-2431-F0E0D0875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455"/>
          <a:stretch/>
        </p:blipFill>
        <p:spPr>
          <a:xfrm>
            <a:off x="4182011" y="3887894"/>
            <a:ext cx="8009991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FE288F-07D2-092E-DFDE-15D73BCD14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" r="42776" b="-1"/>
          <a:stretch/>
        </p:blipFill>
        <p:spPr>
          <a:xfrm>
            <a:off x="20" y="10"/>
            <a:ext cx="7503091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" name="Picture 11" descr="A graph of sales&#10;&#10;AI-generated content may be incorrect.">
            <a:extLst>
              <a:ext uri="{FF2B5EF4-FFF2-40B4-BE49-F238E27FC236}">
                <a16:creationId xmlns:a16="http://schemas.microsoft.com/office/drawing/2014/main" id="{66321B22-B8E5-0DCF-65AD-DAED13EDE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11" t="-1" r="7207" b="171"/>
          <a:stretch/>
        </p:blipFill>
        <p:spPr>
          <a:xfrm>
            <a:off x="5622233" y="10"/>
            <a:ext cx="6569769" cy="4049476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983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Welsh</dc:creator>
  <cp:lastModifiedBy>Joseph Welsh</cp:lastModifiedBy>
  <cp:revision>1</cp:revision>
  <dcterms:created xsi:type="dcterms:W3CDTF">2025-02-25T23:49:31Z</dcterms:created>
  <dcterms:modified xsi:type="dcterms:W3CDTF">2025-03-02T02:01:04Z</dcterms:modified>
</cp:coreProperties>
</file>