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7" r:id="rId5"/>
    <p:sldId id="286" r:id="rId6"/>
    <p:sldId id="256" r:id="rId7"/>
    <p:sldId id="267" r:id="rId8"/>
    <p:sldId id="287" r:id="rId9"/>
    <p:sldId id="288" r:id="rId10"/>
    <p:sldId id="285" r:id="rId11"/>
    <p:sldId id="289" r:id="rId12"/>
    <p:sldId id="260" r:id="rId13"/>
    <p:sldId id="290" r:id="rId14"/>
    <p:sldId id="261" r:id="rId15"/>
    <p:sldId id="291" r:id="rId16"/>
    <p:sldId id="292" r:id="rId17"/>
    <p:sldId id="293" r:id="rId18"/>
    <p:sldId id="294" r:id="rId19"/>
    <p:sldId id="259" r:id="rId20"/>
    <p:sldId id="272" r:id="rId21"/>
    <p:sldId id="275" r:id="rId22"/>
    <p:sldId id="273" r:id="rId23"/>
    <p:sldId id="258" r:id="rId24"/>
    <p:sldId id="283" r:id="rId25"/>
    <p:sldId id="284" r:id="rId26"/>
    <p:sldId id="266" r:id="rId27"/>
    <p:sldId id="264" r:id="rId28"/>
    <p:sldId id="265" r:id="rId29"/>
    <p:sldId id="268" r:id="rId30"/>
    <p:sldId id="277" r:id="rId31"/>
    <p:sldId id="274" r:id="rId32"/>
    <p:sldId id="276" r:id="rId33"/>
    <p:sldId id="279" r:id="rId34"/>
    <p:sldId id="270" r:id="rId35"/>
    <p:sldId id="278" r:id="rId36"/>
    <p:sldId id="271" r:id="rId37"/>
    <p:sldId id="280" r:id="rId38"/>
    <p:sldId id="281" r:id="rId39"/>
    <p:sldId id="282" r:id="rId40"/>
    <p:sldId id="295" r:id="rId4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F1504-09B8-3784-DFB8-3A1EC0E74780}" v="5" dt="2024-02-05T09:37:33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찬웅" userId="cf8074b5-623f-4f87-a474-1c09b4a39645" providerId="ADAL" clId="{4423A20C-CD15-4E7D-9E28-417DCBFD00AF}"/>
    <pc:docChg chg="custSel modSld">
      <pc:chgData name="서찬웅" userId="cf8074b5-623f-4f87-a474-1c09b4a39645" providerId="ADAL" clId="{4423A20C-CD15-4E7D-9E28-417DCBFD00AF}" dt="2022-05-26T01:28:49.882" v="87"/>
      <pc:docMkLst>
        <pc:docMk/>
      </pc:docMkLst>
      <pc:sldChg chg="modSp mod">
        <pc:chgData name="서찬웅" userId="cf8074b5-623f-4f87-a474-1c09b4a39645" providerId="ADAL" clId="{4423A20C-CD15-4E7D-9E28-417DCBFD00AF}" dt="2022-05-26T01:28:49.882" v="87"/>
        <pc:sldMkLst>
          <pc:docMk/>
          <pc:sldMk cId="181472980" sldId="260"/>
        </pc:sldMkLst>
        <pc:spChg chg="mod">
          <ac:chgData name="서찬웅" userId="cf8074b5-623f-4f87-a474-1c09b4a39645" providerId="ADAL" clId="{4423A20C-CD15-4E7D-9E28-417DCBFD00AF}" dt="2022-05-26T01:28:49.882" v="87"/>
          <ac:spMkLst>
            <pc:docMk/>
            <pc:sldMk cId="181472980" sldId="260"/>
            <ac:spMk id="4" creationId="{56A07522-428C-42C2-8F31-6C7738D1AAC4}"/>
          </ac:spMkLst>
        </pc:spChg>
      </pc:sldChg>
      <pc:sldChg chg="modSp mod">
        <pc:chgData name="서찬웅" userId="cf8074b5-623f-4f87-a474-1c09b4a39645" providerId="ADAL" clId="{4423A20C-CD15-4E7D-9E28-417DCBFD00AF}" dt="2022-05-26T01:06:41.488" v="59" actId="20577"/>
        <pc:sldMkLst>
          <pc:docMk/>
          <pc:sldMk cId="2570820731" sldId="261"/>
        </pc:sldMkLst>
        <pc:spChg chg="mod">
          <ac:chgData name="서찬웅" userId="cf8074b5-623f-4f87-a474-1c09b4a39645" providerId="ADAL" clId="{4423A20C-CD15-4E7D-9E28-417DCBFD00AF}" dt="2022-05-26T01:06:41.488" v="59" actId="20577"/>
          <ac:spMkLst>
            <pc:docMk/>
            <pc:sldMk cId="2570820731" sldId="261"/>
            <ac:spMk id="2" creationId="{2807087F-F475-4B5A-A3E4-DDE6B453E9B4}"/>
          </ac:spMkLst>
        </pc:spChg>
        <pc:spChg chg="mod">
          <ac:chgData name="서찬웅" userId="cf8074b5-623f-4f87-a474-1c09b4a39645" providerId="ADAL" clId="{4423A20C-CD15-4E7D-9E28-417DCBFD00AF}" dt="2022-05-26T01:06:35.229" v="36" actId="20577"/>
          <ac:spMkLst>
            <pc:docMk/>
            <pc:sldMk cId="2570820731" sldId="261"/>
            <ac:spMk id="4" creationId="{154DC192-7FD6-4873-A9DF-FAAB8B280CB6}"/>
          </ac:spMkLst>
        </pc:spChg>
      </pc:sldChg>
      <pc:sldChg chg="addSp modSp mod">
        <pc:chgData name="서찬웅" userId="cf8074b5-623f-4f87-a474-1c09b4a39645" providerId="ADAL" clId="{4423A20C-CD15-4E7D-9E28-417DCBFD00AF}" dt="2022-05-26T00:18:26.893" v="9" actId="1076"/>
        <pc:sldMkLst>
          <pc:docMk/>
          <pc:sldMk cId="3058873731" sldId="286"/>
        </pc:sldMkLst>
        <pc:spChg chg="mod">
          <ac:chgData name="서찬웅" userId="cf8074b5-623f-4f87-a474-1c09b4a39645" providerId="ADAL" clId="{4423A20C-CD15-4E7D-9E28-417DCBFD00AF}" dt="2022-05-26T00:18:17.387" v="7" actId="20577"/>
          <ac:spMkLst>
            <pc:docMk/>
            <pc:sldMk cId="3058873731" sldId="286"/>
            <ac:spMk id="6" creationId="{27FA2169-FC44-4DB4-A744-28E773C4CDF3}"/>
          </ac:spMkLst>
        </pc:spChg>
        <pc:picChg chg="add mod">
          <ac:chgData name="서찬웅" userId="cf8074b5-623f-4f87-a474-1c09b4a39645" providerId="ADAL" clId="{4423A20C-CD15-4E7D-9E28-417DCBFD00AF}" dt="2022-05-26T00:18:26.893" v="9" actId="1076"/>
          <ac:picMkLst>
            <pc:docMk/>
            <pc:sldMk cId="3058873731" sldId="286"/>
            <ac:picMk id="1026" creationId="{80A58504-687C-079A-AC84-456FB6357AB6}"/>
          </ac:picMkLst>
        </pc:picChg>
      </pc:sldChg>
      <pc:sldChg chg="modSp mod">
        <pc:chgData name="서찬웅" userId="cf8074b5-623f-4f87-a474-1c09b4a39645" providerId="ADAL" clId="{4423A20C-CD15-4E7D-9E28-417DCBFD00AF}" dt="2022-05-26T01:06:10.089" v="12" actId="20577"/>
        <pc:sldMkLst>
          <pc:docMk/>
          <pc:sldMk cId="3232966229" sldId="288"/>
        </pc:sldMkLst>
        <pc:spChg chg="mod">
          <ac:chgData name="서찬웅" userId="cf8074b5-623f-4f87-a474-1c09b4a39645" providerId="ADAL" clId="{4423A20C-CD15-4E7D-9E28-417DCBFD00AF}" dt="2022-05-26T01:06:10.089" v="12" actId="20577"/>
          <ac:spMkLst>
            <pc:docMk/>
            <pc:sldMk cId="3232966229" sldId="288"/>
            <ac:spMk id="4" creationId="{8FC007D6-DB06-AAE0-CB0D-819D23645F59}"/>
          </ac:spMkLst>
        </pc:spChg>
      </pc:sldChg>
      <pc:sldChg chg="modSp mod">
        <pc:chgData name="서찬웅" userId="cf8074b5-623f-4f87-a474-1c09b4a39645" providerId="ADAL" clId="{4423A20C-CD15-4E7D-9E28-417DCBFD00AF}" dt="2022-05-26T01:25:41.164" v="81" actId="20577"/>
        <pc:sldMkLst>
          <pc:docMk/>
          <pc:sldMk cId="3779107416" sldId="289"/>
        </pc:sldMkLst>
        <pc:spChg chg="mod">
          <ac:chgData name="서찬웅" userId="cf8074b5-623f-4f87-a474-1c09b4a39645" providerId="ADAL" clId="{4423A20C-CD15-4E7D-9E28-417DCBFD00AF}" dt="2022-05-26T01:25:41.164" v="81" actId="20577"/>
          <ac:spMkLst>
            <pc:docMk/>
            <pc:sldMk cId="3779107416" sldId="289"/>
            <ac:spMk id="4" creationId="{AB04F63C-508C-CF5A-FCBD-6DEF0F9E358E}"/>
          </ac:spMkLst>
        </pc:spChg>
      </pc:sldChg>
    </pc:docChg>
  </pc:docChgLst>
  <pc:docChgLst>
    <pc:chgData name="게스트 사용자" userId="S::urn:spo:anon#c8454203df9138f435266478b170aa7349efd6d28b0b9bd1800612f00a5fd45e::" providerId="AD" clId="Web-{3B9F5A6E-0741-3EC0-1469-9F619544DAC3}"/>
    <pc:docChg chg="modSld">
      <pc:chgData name="게스트 사용자" userId="S::urn:spo:anon#c8454203df9138f435266478b170aa7349efd6d28b0b9bd1800612f00a5fd45e::" providerId="AD" clId="Web-{3B9F5A6E-0741-3EC0-1469-9F619544DAC3}" dt="2024-01-02T09:15:41.219" v="11" actId="20577"/>
      <pc:docMkLst>
        <pc:docMk/>
      </pc:docMkLst>
      <pc:sldChg chg="modSp">
        <pc:chgData name="게스트 사용자" userId="S::urn:spo:anon#c8454203df9138f435266478b170aa7349efd6d28b0b9bd1800612f00a5fd45e::" providerId="AD" clId="Web-{3B9F5A6E-0741-3EC0-1469-9F619544DAC3}" dt="2024-01-02T09:15:41.219" v="11" actId="20577"/>
        <pc:sldMkLst>
          <pc:docMk/>
          <pc:sldMk cId="719900076" sldId="291"/>
        </pc:sldMkLst>
        <pc:spChg chg="mod">
          <ac:chgData name="게스트 사용자" userId="S::urn:spo:anon#c8454203df9138f435266478b170aa7349efd6d28b0b9bd1800612f00a5fd45e::" providerId="AD" clId="Web-{3B9F5A6E-0741-3EC0-1469-9F619544DAC3}" dt="2024-01-02T09:15:41.219" v="11" actId="20577"/>
          <ac:spMkLst>
            <pc:docMk/>
            <pc:sldMk cId="719900076" sldId="291"/>
            <ac:spMk id="4" creationId="{85CE8F8D-9F5D-9448-453B-59775B2F9708}"/>
          </ac:spMkLst>
        </pc:spChg>
      </pc:sldChg>
    </pc:docChg>
  </pc:docChgLst>
  <pc:docChgLst>
    <pc:chgData name="서찬웅" userId="S::genlux@o365.yonsei.ac.kr::f4d16264-32a7-4a3a-ab7b-0bda52d16f0a" providerId="AD" clId="Web-{30B11565-A955-88E4-0E42-159BDE29D1E4}"/>
    <pc:docChg chg="modSld">
      <pc:chgData name="서찬웅" userId="S::genlux@o365.yonsei.ac.kr::f4d16264-32a7-4a3a-ab7b-0bda52d16f0a" providerId="AD" clId="Web-{30B11565-A955-88E4-0E42-159BDE29D1E4}" dt="2020-10-06T01:07:12.518" v="140" actId="20577"/>
      <pc:docMkLst>
        <pc:docMk/>
      </pc:docMkLst>
      <pc:sldChg chg="modSp">
        <pc:chgData name="서찬웅" userId="S::genlux@o365.yonsei.ac.kr::f4d16264-32a7-4a3a-ab7b-0bda52d16f0a" providerId="AD" clId="Web-{30B11565-A955-88E4-0E42-159BDE29D1E4}" dt="2020-10-06T01:07:12.518" v="140" actId="20577"/>
        <pc:sldMkLst>
          <pc:docMk/>
          <pc:sldMk cId="2618757413" sldId="274"/>
        </pc:sldMkLst>
        <pc:spChg chg="mod">
          <ac:chgData name="서찬웅" userId="S::genlux@o365.yonsei.ac.kr::f4d16264-32a7-4a3a-ab7b-0bda52d16f0a" providerId="AD" clId="Web-{30B11565-A955-88E4-0E42-159BDE29D1E4}" dt="2020-10-06T01:07:12.518" v="140" actId="20577"/>
          <ac:spMkLst>
            <pc:docMk/>
            <pc:sldMk cId="2618757413" sldId="274"/>
            <ac:spMk id="7" creationId="{A7DD9866-603E-4235-BB79-33629A998041}"/>
          </ac:spMkLst>
        </pc:spChg>
      </pc:sldChg>
    </pc:docChg>
  </pc:docChgLst>
  <pc:docChgLst>
    <pc:chgData name="게스트 사용자" userId="S::urn:spo:anon#c8454203df9138f435266478b170aa7349efd6d28b0b9bd1800612f00a5fd45e::" providerId="AD" clId="Web-{C6AF1504-09B8-3784-DFB8-3A1EC0E74780}"/>
    <pc:docChg chg="modSld">
      <pc:chgData name="게스트 사용자" userId="S::urn:spo:anon#c8454203df9138f435266478b170aa7349efd6d28b0b9bd1800612f00a5fd45e::" providerId="AD" clId="Web-{C6AF1504-09B8-3784-DFB8-3A1EC0E74780}" dt="2024-02-05T09:37:33.089" v="3"/>
      <pc:docMkLst>
        <pc:docMk/>
      </pc:docMkLst>
      <pc:sldChg chg="addSp delSp modSp">
        <pc:chgData name="게스트 사용자" userId="S::urn:spo:anon#c8454203df9138f435266478b170aa7349efd6d28b0b9bd1800612f00a5fd45e::" providerId="AD" clId="Web-{C6AF1504-09B8-3784-DFB8-3A1EC0E74780}" dt="2024-02-05T09:37:33.089" v="3"/>
        <pc:sldMkLst>
          <pc:docMk/>
          <pc:sldMk cId="2778129488" sldId="267"/>
        </pc:sldMkLst>
        <pc:picChg chg="add del">
          <ac:chgData name="게스트 사용자" userId="S::urn:spo:anon#c8454203df9138f435266478b170aa7349efd6d28b0b9bd1800612f00a5fd45e::" providerId="AD" clId="Web-{C6AF1504-09B8-3784-DFB8-3A1EC0E74780}" dt="2024-02-05T09:37:33.089" v="3"/>
          <ac:picMkLst>
            <pc:docMk/>
            <pc:sldMk cId="2778129488" sldId="267"/>
            <ac:picMk id="6" creationId="{8C569C20-5E32-DEF5-2762-15C9427604D8}"/>
          </ac:picMkLst>
        </pc:picChg>
        <pc:picChg chg="mod">
          <ac:chgData name="게스트 사용자" userId="S::urn:spo:anon#c8454203df9138f435266478b170aa7349efd6d28b0b9bd1800612f00a5fd45e::" providerId="AD" clId="Web-{C6AF1504-09B8-3784-DFB8-3A1EC0E74780}" dt="2024-02-05T09:36:09.254" v="1" actId="1076"/>
          <ac:picMkLst>
            <pc:docMk/>
            <pc:sldMk cId="2778129488" sldId="267"/>
            <ac:picMk id="8" creationId="{ACAB9EB7-B112-7AC6-CDD7-CB8D55559D56}"/>
          </ac:picMkLst>
        </pc:picChg>
      </pc:sldChg>
    </pc:docChg>
  </pc:docChgLst>
  <pc:docChgLst>
    <pc:chgData name="게스트 사용자" userId="S::urn:spo:anon#c8454203df9138f435266478b170aa7349efd6d28b0b9bd1800612f00a5fd45e::" providerId="AD" clId="Web-{8466B167-33BB-4BF7-8D8C-DCFE482B1385}"/>
    <pc:docChg chg="modSld">
      <pc:chgData name="게스트 사용자" userId="S::urn:spo:anon#c8454203df9138f435266478b170aa7349efd6d28b0b9bd1800612f00a5fd45e::" providerId="AD" clId="Web-{8466B167-33BB-4BF7-8D8C-DCFE482B1385}" dt="2024-01-02T00:48:41.433" v="2" actId="20577"/>
      <pc:docMkLst>
        <pc:docMk/>
      </pc:docMkLst>
      <pc:sldChg chg="modSp">
        <pc:chgData name="게스트 사용자" userId="S::urn:spo:anon#c8454203df9138f435266478b170aa7349efd6d28b0b9bd1800612f00a5fd45e::" providerId="AD" clId="Web-{8466B167-33BB-4BF7-8D8C-DCFE482B1385}" dt="2024-01-02T00:48:41.433" v="2" actId="20577"/>
        <pc:sldMkLst>
          <pc:docMk/>
          <pc:sldMk cId="1224274447" sldId="273"/>
        </pc:sldMkLst>
        <pc:spChg chg="mod">
          <ac:chgData name="게스트 사용자" userId="S::urn:spo:anon#c8454203df9138f435266478b170aa7349efd6d28b0b9bd1800612f00a5fd45e::" providerId="AD" clId="Web-{8466B167-33BB-4BF7-8D8C-DCFE482B1385}" dt="2024-01-02T00:48:41.433" v="2" actId="20577"/>
          <ac:spMkLst>
            <pc:docMk/>
            <pc:sldMk cId="1224274447" sldId="273"/>
            <ac:spMk id="4" creationId="{6C1BCA10-DB17-438F-B712-990D8B64BDF9}"/>
          </ac:spMkLst>
        </pc:spChg>
      </pc:sldChg>
    </pc:docChg>
  </pc:docChgLst>
  <pc:docChgLst>
    <pc:chgData name="게스트 사용자" userId="S::urn:spo:anon#c8454203df9138f435266478b170aa7349efd6d28b0b9bd1800612f00a5fd45e::" providerId="AD" clId="Web-{BB35E8CD-3F30-0B44-008B-A7DBC9D4A798}"/>
    <pc:docChg chg="modSld">
      <pc:chgData name="게스트 사용자" userId="S::urn:spo:anon#c8454203df9138f435266478b170aa7349efd6d28b0b9bd1800612f00a5fd45e::" providerId="AD" clId="Web-{BB35E8CD-3F30-0B44-008B-A7DBC9D4A798}" dt="2024-01-03T00:25:21.232" v="10" actId="20577"/>
      <pc:docMkLst>
        <pc:docMk/>
      </pc:docMkLst>
      <pc:sldChg chg="modSp">
        <pc:chgData name="게스트 사용자" userId="S::urn:spo:anon#c8454203df9138f435266478b170aa7349efd6d28b0b9bd1800612f00a5fd45e::" providerId="AD" clId="Web-{BB35E8CD-3F30-0B44-008B-A7DBC9D4A798}" dt="2024-01-03T00:25:21.232" v="10" actId="20577"/>
        <pc:sldMkLst>
          <pc:docMk/>
          <pc:sldMk cId="3058873731" sldId="286"/>
        </pc:sldMkLst>
        <pc:spChg chg="mod">
          <ac:chgData name="게스트 사용자" userId="S::urn:spo:anon#c8454203df9138f435266478b170aa7349efd6d28b0b9bd1800612f00a5fd45e::" providerId="AD" clId="Web-{BB35E8CD-3F30-0B44-008B-A7DBC9D4A798}" dt="2024-01-03T00:25:21.232" v="10" actId="20577"/>
          <ac:spMkLst>
            <pc:docMk/>
            <pc:sldMk cId="3058873731" sldId="286"/>
            <ac:spMk id="6" creationId="{27FA2169-FC44-4DB4-A744-28E773C4CDF3}"/>
          </ac:spMkLst>
        </pc:spChg>
      </pc:sldChg>
    </pc:docChg>
  </pc:docChgLst>
  <pc:docChgLst>
    <pc:chgData name="게스트 사용자" userId="S::urn:spo:anon#f087fada3f505b0a8439b566428a5d3bcf23a007ffabfc3822aed63f71e3772a::" providerId="AD" clId="Web-{81BE3108-E831-6C1F-04AC-2332567B6617}"/>
    <pc:docChg chg="addSld modSld">
      <pc:chgData name="게스트 사용자" userId="S::urn:spo:anon#f087fada3f505b0a8439b566428a5d3bcf23a007ffabfc3822aed63f71e3772a::" providerId="AD" clId="Web-{81BE3108-E831-6C1F-04AC-2332567B6617}" dt="2023-06-12T07:26:08.411" v="53" actId="14100"/>
      <pc:docMkLst>
        <pc:docMk/>
      </pc:docMkLst>
      <pc:sldChg chg="addSp delSp modSp new">
        <pc:chgData name="게스트 사용자" userId="S::urn:spo:anon#f087fada3f505b0a8439b566428a5d3bcf23a007ffabfc3822aed63f71e3772a::" providerId="AD" clId="Web-{81BE3108-E831-6C1F-04AC-2332567B6617}" dt="2023-06-12T07:26:08.411" v="53" actId="14100"/>
        <pc:sldMkLst>
          <pc:docMk/>
          <pc:sldMk cId="2745289591" sldId="295"/>
        </pc:sldMkLst>
        <pc:spChg chg="del">
          <ac:chgData name="게스트 사용자" userId="S::urn:spo:anon#f087fada3f505b0a8439b566428a5d3bcf23a007ffabfc3822aed63f71e3772a::" providerId="AD" clId="Web-{81BE3108-E831-6C1F-04AC-2332567B6617}" dt="2023-06-12T07:17:46.130" v="4"/>
          <ac:spMkLst>
            <pc:docMk/>
            <pc:sldMk cId="2745289591" sldId="295"/>
            <ac:spMk id="2" creationId="{E1442D9D-9D84-BE7A-DAE9-11AA1BF5D95B}"/>
          </ac:spMkLst>
        </pc:spChg>
        <pc:spChg chg="del">
          <ac:chgData name="게스트 사용자" userId="S::urn:spo:anon#f087fada3f505b0a8439b566428a5d3bcf23a007ffabfc3822aed63f71e3772a::" providerId="AD" clId="Web-{81BE3108-E831-6C1F-04AC-2332567B6617}" dt="2023-06-12T07:17:46.130" v="3"/>
          <ac:spMkLst>
            <pc:docMk/>
            <pc:sldMk cId="2745289591" sldId="295"/>
            <ac:spMk id="3" creationId="{C10E96F5-23FB-C7FE-6559-3340B758BF69}"/>
          </ac:spMkLst>
        </pc:spChg>
        <pc:spChg chg="del">
          <ac:chgData name="게스트 사용자" userId="S::urn:spo:anon#f087fada3f505b0a8439b566428a5d3bcf23a007ffabfc3822aed63f71e3772a::" providerId="AD" clId="Web-{81BE3108-E831-6C1F-04AC-2332567B6617}" dt="2023-06-12T07:17:46.130" v="2"/>
          <ac:spMkLst>
            <pc:docMk/>
            <pc:sldMk cId="2745289591" sldId="295"/>
            <ac:spMk id="4" creationId="{165EB27B-F171-EF8A-FC9A-537173B463F1}"/>
          </ac:spMkLst>
        </pc:spChg>
        <pc:spChg chg="del">
          <ac:chgData name="게스트 사용자" userId="S::urn:spo:anon#f087fada3f505b0a8439b566428a5d3bcf23a007ffabfc3822aed63f71e3772a::" providerId="AD" clId="Web-{81BE3108-E831-6C1F-04AC-2332567B6617}" dt="2023-06-12T07:17:46.130" v="1"/>
          <ac:spMkLst>
            <pc:docMk/>
            <pc:sldMk cId="2745289591" sldId="295"/>
            <ac:spMk id="5" creationId="{716523C4-D309-5F80-D3F6-C6B05D28FE33}"/>
          </ac:spMkLst>
        </pc:spChg>
        <pc:spChg chg="add mod">
          <ac:chgData name="게스트 사용자" userId="S::urn:spo:anon#f087fada3f505b0a8439b566428a5d3bcf23a007ffabfc3822aed63f71e3772a::" providerId="AD" clId="Web-{81BE3108-E831-6C1F-04AC-2332567B6617}" dt="2023-06-12T07:25:39.801" v="45" actId="1076"/>
          <ac:spMkLst>
            <pc:docMk/>
            <pc:sldMk cId="2745289591" sldId="295"/>
            <ac:spMk id="6" creationId="{622CBE3B-F505-AE6C-02D9-2418C6E6B20E}"/>
          </ac:spMkLst>
        </pc:spChg>
        <pc:spChg chg="add mod">
          <ac:chgData name="게스트 사용자" userId="S::urn:spo:anon#f087fada3f505b0a8439b566428a5d3bcf23a007ffabfc3822aed63f71e3772a::" providerId="AD" clId="Web-{81BE3108-E831-6C1F-04AC-2332567B6617}" dt="2023-06-12T07:18:34.975" v="21" actId="20577"/>
          <ac:spMkLst>
            <pc:docMk/>
            <pc:sldMk cId="2745289591" sldId="295"/>
            <ac:spMk id="7" creationId="{855A762B-26F5-CF50-B057-9BB6827375AF}"/>
          </ac:spMkLst>
        </pc:spChg>
        <pc:spChg chg="add mod">
          <ac:chgData name="게스트 사용자" userId="S::urn:spo:anon#f087fada3f505b0a8439b566428a5d3bcf23a007ffabfc3822aed63f71e3772a::" providerId="AD" clId="Web-{81BE3108-E831-6C1F-04AC-2332567B6617}" dt="2023-06-12T07:19:13.023" v="36" actId="1076"/>
          <ac:spMkLst>
            <pc:docMk/>
            <pc:sldMk cId="2745289591" sldId="295"/>
            <ac:spMk id="8" creationId="{81D1E2EA-3D76-8544-7703-76558A46CC25}"/>
          </ac:spMkLst>
        </pc:spChg>
        <pc:spChg chg="add mod">
          <ac:chgData name="게스트 사용자" userId="S::urn:spo:anon#f087fada3f505b0a8439b566428a5d3bcf23a007ffabfc3822aed63f71e3772a::" providerId="AD" clId="Web-{81BE3108-E831-6C1F-04AC-2332567B6617}" dt="2023-06-12T07:18:50.726" v="32" actId="20577"/>
          <ac:spMkLst>
            <pc:docMk/>
            <pc:sldMk cId="2745289591" sldId="295"/>
            <ac:spMk id="9" creationId="{106883F1-7B52-EA0E-545B-9ACA070E7A0C}"/>
          </ac:spMkLst>
        </pc:spChg>
        <pc:cxnChg chg="add mod">
          <ac:chgData name="게스트 사용자" userId="S::urn:spo:anon#f087fada3f505b0a8439b566428a5d3bcf23a007ffabfc3822aed63f71e3772a::" providerId="AD" clId="Web-{81BE3108-E831-6C1F-04AC-2332567B6617}" dt="2023-06-12T07:19:20.024" v="38" actId="14100"/>
          <ac:cxnSpMkLst>
            <pc:docMk/>
            <pc:sldMk cId="2745289591" sldId="295"/>
            <ac:cxnSpMk id="10" creationId="{F5565079-9B4E-1D9B-50D0-B394DC3D9156}"/>
          </ac:cxnSpMkLst>
        </pc:cxnChg>
        <pc:cxnChg chg="add mod">
          <ac:chgData name="게스트 사용자" userId="S::urn:spo:anon#f087fada3f505b0a8439b566428a5d3bcf23a007ffabfc3822aed63f71e3772a::" providerId="AD" clId="Web-{81BE3108-E831-6C1F-04AC-2332567B6617}" dt="2023-06-12T07:19:26.508" v="40" actId="14100"/>
          <ac:cxnSpMkLst>
            <pc:docMk/>
            <pc:sldMk cId="2745289591" sldId="295"/>
            <ac:cxnSpMk id="11" creationId="{027357F6-81C2-E352-2FFA-165D9917EF04}"/>
          </ac:cxnSpMkLst>
        </pc:cxnChg>
        <pc:cxnChg chg="add mod">
          <ac:chgData name="게스트 사용자" userId="S::urn:spo:anon#f087fada3f505b0a8439b566428a5d3bcf23a007ffabfc3822aed63f71e3772a::" providerId="AD" clId="Web-{81BE3108-E831-6C1F-04AC-2332567B6617}" dt="2023-06-12T07:19:33.430" v="42" actId="14100"/>
          <ac:cxnSpMkLst>
            <pc:docMk/>
            <pc:sldMk cId="2745289591" sldId="295"/>
            <ac:cxnSpMk id="12" creationId="{FC820BC4-C38D-C1E0-791E-9C0C84C72260}"/>
          </ac:cxnSpMkLst>
        </pc:cxnChg>
        <pc:cxnChg chg="add mod">
          <ac:chgData name="게스트 사용자" userId="S::urn:spo:anon#f087fada3f505b0a8439b566428a5d3bcf23a007ffabfc3822aed63f71e3772a::" providerId="AD" clId="Web-{81BE3108-E831-6C1F-04AC-2332567B6617}" dt="2023-06-12T07:26:01.239" v="50" actId="1076"/>
          <ac:cxnSpMkLst>
            <pc:docMk/>
            <pc:sldMk cId="2745289591" sldId="295"/>
            <ac:cxnSpMk id="13" creationId="{4CAEFE56-5A28-5871-3B63-99159E7B1DD1}"/>
          </ac:cxnSpMkLst>
        </pc:cxnChg>
        <pc:cxnChg chg="add mod">
          <ac:chgData name="게스트 사용자" userId="S::urn:spo:anon#f087fada3f505b0a8439b566428a5d3bcf23a007ffabfc3822aed63f71e3772a::" providerId="AD" clId="Web-{81BE3108-E831-6C1F-04AC-2332567B6617}" dt="2023-06-12T07:26:03.911" v="51" actId="1076"/>
          <ac:cxnSpMkLst>
            <pc:docMk/>
            <pc:sldMk cId="2745289591" sldId="295"/>
            <ac:cxnSpMk id="14" creationId="{7B80E957-E3F7-1763-3C82-CF3D8B843FA8}"/>
          </ac:cxnSpMkLst>
        </pc:cxnChg>
        <pc:cxnChg chg="add mod">
          <ac:chgData name="게스트 사용자" userId="S::urn:spo:anon#f087fada3f505b0a8439b566428a5d3bcf23a007ffabfc3822aed63f71e3772a::" providerId="AD" clId="Web-{81BE3108-E831-6C1F-04AC-2332567B6617}" dt="2023-06-12T07:26:08.411" v="53" actId="14100"/>
          <ac:cxnSpMkLst>
            <pc:docMk/>
            <pc:sldMk cId="2745289591" sldId="295"/>
            <ac:cxnSpMk id="15" creationId="{A594B383-7BED-600B-5B0B-1320D1BE33C9}"/>
          </ac:cxnSpMkLst>
        </pc:cxnChg>
      </pc:sldChg>
    </pc:docChg>
  </pc:docChgLst>
  <pc:docChgLst>
    <pc:chgData name="게스트 사용자" userId="S::urn:spo:anon#c8454203df9138f435266478b170aa7349efd6d28b0b9bd1800612f00a5fd45e::" providerId="AD" clId="Web-{94BF6C15-A768-40A8-8E1B-39793B19D359}"/>
    <pc:docChg chg="sldOrd">
      <pc:chgData name="게스트 사용자" userId="S::urn:spo:anon#c8454203df9138f435266478b170aa7349efd6d28b0b9bd1800612f00a5fd45e::" providerId="AD" clId="Web-{94BF6C15-A768-40A8-8E1B-39793B19D359}" dt="2024-01-02T03:32:44.187" v="0"/>
      <pc:docMkLst>
        <pc:docMk/>
      </pc:docMkLst>
      <pc:sldChg chg="ord">
        <pc:chgData name="게스트 사용자" userId="S::urn:spo:anon#c8454203df9138f435266478b170aa7349efd6d28b0b9bd1800612f00a5fd45e::" providerId="AD" clId="Web-{94BF6C15-A768-40A8-8E1B-39793B19D359}" dt="2024-01-02T03:32:44.187" v="0"/>
        <pc:sldMkLst>
          <pc:docMk/>
          <pc:sldMk cId="3962014402" sldId="278"/>
        </pc:sldMkLst>
      </pc:sldChg>
    </pc:docChg>
  </pc:docChgLst>
  <pc:docChgLst>
    <pc:chgData name="서찬웅" userId="f4d16264-32a7-4a3a-ab7b-0bda52d16f0a" providerId="ADAL" clId="{31C7848E-8D7F-4061-8BA7-39CFDF4A2247}"/>
    <pc:docChg chg="undo custSel addSld modSld sldOrd">
      <pc:chgData name="서찬웅" userId="f4d16264-32a7-4a3a-ab7b-0bda52d16f0a" providerId="ADAL" clId="{31C7848E-8D7F-4061-8BA7-39CFDF4A2247}" dt="2020-10-07T00:06:56.776" v="485" actId="20577"/>
      <pc:docMkLst>
        <pc:docMk/>
      </pc:docMkLst>
      <pc:sldChg chg="modSp mod">
        <pc:chgData name="서찬웅" userId="f4d16264-32a7-4a3a-ab7b-0bda52d16f0a" providerId="ADAL" clId="{31C7848E-8D7F-4061-8BA7-39CFDF4A2247}" dt="2020-10-06T13:28:34.503" v="196" actId="108"/>
        <pc:sldMkLst>
          <pc:docMk/>
          <pc:sldMk cId="3429331801" sldId="271"/>
        </pc:sldMkLst>
        <pc:spChg chg="mod">
          <ac:chgData name="서찬웅" userId="f4d16264-32a7-4a3a-ab7b-0bda52d16f0a" providerId="ADAL" clId="{31C7848E-8D7F-4061-8BA7-39CFDF4A2247}" dt="2020-10-06T13:28:34.503" v="196" actId="108"/>
          <ac:spMkLst>
            <pc:docMk/>
            <pc:sldMk cId="3429331801" sldId="271"/>
            <ac:spMk id="4" creationId="{A21F20EE-CE8E-4CA2-843A-B2DB6AB1B180}"/>
          </ac:spMkLst>
        </pc:spChg>
      </pc:sldChg>
      <pc:sldChg chg="addSp delSp modSp new mod">
        <pc:chgData name="서찬웅" userId="f4d16264-32a7-4a3a-ab7b-0bda52d16f0a" providerId="ADAL" clId="{31C7848E-8D7F-4061-8BA7-39CFDF4A2247}" dt="2020-10-06T13:26:00.348" v="137" actId="20577"/>
        <pc:sldMkLst>
          <pc:docMk/>
          <pc:sldMk cId="2618757413" sldId="274"/>
        </pc:sldMkLst>
        <pc:spChg chg="mod">
          <ac:chgData name="서찬웅" userId="f4d16264-32a7-4a3a-ab7b-0bda52d16f0a" providerId="ADAL" clId="{31C7848E-8D7F-4061-8BA7-39CFDF4A2247}" dt="2020-10-06T13:26:00.348" v="137" actId="20577"/>
          <ac:spMkLst>
            <pc:docMk/>
            <pc:sldMk cId="2618757413" sldId="274"/>
            <ac:spMk id="2" creationId="{5B58DAE8-D4E2-4771-8204-9DE08E1D1873}"/>
          </ac:spMkLst>
        </pc:spChg>
        <pc:spChg chg="del">
          <ac:chgData name="서찬웅" userId="f4d16264-32a7-4a3a-ab7b-0bda52d16f0a" providerId="ADAL" clId="{31C7848E-8D7F-4061-8BA7-39CFDF4A2247}" dt="2020-10-06T00:16:50.609" v="1" actId="22"/>
          <ac:spMkLst>
            <pc:docMk/>
            <pc:sldMk cId="2618757413" sldId="274"/>
            <ac:spMk id="4" creationId="{F1572509-88DA-49A5-9DAF-A2DBB3EE965E}"/>
          </ac:spMkLst>
        </pc:spChg>
        <pc:spChg chg="add mod">
          <ac:chgData name="서찬웅" userId="f4d16264-32a7-4a3a-ab7b-0bda52d16f0a" providerId="ADAL" clId="{31C7848E-8D7F-4061-8BA7-39CFDF4A2247}" dt="2020-10-06T00:23:51.990" v="107" actId="403"/>
          <ac:spMkLst>
            <pc:docMk/>
            <pc:sldMk cId="2618757413" sldId="274"/>
            <ac:spMk id="7" creationId="{A7DD9866-603E-4235-BB79-33629A998041}"/>
          </ac:spMkLst>
        </pc:spChg>
      </pc:sldChg>
      <pc:sldChg chg="modSp new mod ord">
        <pc:chgData name="서찬웅" userId="f4d16264-32a7-4a3a-ab7b-0bda52d16f0a" providerId="ADAL" clId="{31C7848E-8D7F-4061-8BA7-39CFDF4A2247}" dt="2020-10-06T15:13:56.569" v="413"/>
        <pc:sldMkLst>
          <pc:docMk/>
          <pc:sldMk cId="1599104510" sldId="275"/>
        </pc:sldMkLst>
        <pc:spChg chg="mod">
          <ac:chgData name="서찬웅" userId="f4d16264-32a7-4a3a-ab7b-0bda52d16f0a" providerId="ADAL" clId="{31C7848E-8D7F-4061-8BA7-39CFDF4A2247}" dt="2020-10-06T15:13:56.569" v="413"/>
          <ac:spMkLst>
            <pc:docMk/>
            <pc:sldMk cId="1599104510" sldId="275"/>
            <ac:spMk id="2" creationId="{4998E87D-ABF6-43E5-A573-ACDE0BDB0F6B}"/>
          </ac:spMkLst>
        </pc:spChg>
        <pc:spChg chg="mod">
          <ac:chgData name="서찬웅" userId="f4d16264-32a7-4a3a-ab7b-0bda52d16f0a" providerId="ADAL" clId="{31C7848E-8D7F-4061-8BA7-39CFDF4A2247}" dt="2020-10-06T15:13:47.673" v="412" actId="20577"/>
          <ac:spMkLst>
            <pc:docMk/>
            <pc:sldMk cId="1599104510" sldId="275"/>
            <ac:spMk id="4" creationId="{B782C9E6-337C-4491-9629-D4FD278832C4}"/>
          </ac:spMkLst>
        </pc:spChg>
      </pc:sldChg>
      <pc:sldChg chg="addSp modSp new mod">
        <pc:chgData name="서찬웅" userId="f4d16264-32a7-4a3a-ab7b-0bda52d16f0a" providerId="ADAL" clId="{31C7848E-8D7F-4061-8BA7-39CFDF4A2247}" dt="2020-10-07T00:06:56.776" v="485" actId="20577"/>
        <pc:sldMkLst>
          <pc:docMk/>
          <pc:sldMk cId="378319680" sldId="276"/>
        </pc:sldMkLst>
        <pc:spChg chg="mod">
          <ac:chgData name="서찬웅" userId="f4d16264-32a7-4a3a-ab7b-0bda52d16f0a" providerId="ADAL" clId="{31C7848E-8D7F-4061-8BA7-39CFDF4A2247}" dt="2020-10-07T00:01:58.891" v="476"/>
          <ac:spMkLst>
            <pc:docMk/>
            <pc:sldMk cId="378319680" sldId="276"/>
            <ac:spMk id="2" creationId="{0FC47F49-8E83-484B-A3C5-9920246590B0}"/>
          </ac:spMkLst>
        </pc:spChg>
        <pc:spChg chg="mod">
          <ac:chgData name="서찬웅" userId="f4d16264-32a7-4a3a-ab7b-0bda52d16f0a" providerId="ADAL" clId="{31C7848E-8D7F-4061-8BA7-39CFDF4A2247}" dt="2020-10-07T00:06:08.291" v="481" actId="20577"/>
          <ac:spMkLst>
            <pc:docMk/>
            <pc:sldMk cId="378319680" sldId="276"/>
            <ac:spMk id="4" creationId="{5C447D94-4EAE-4FE9-AC0A-D64B53C3162F}"/>
          </ac:spMkLst>
        </pc:spChg>
        <pc:spChg chg="add mod">
          <ac:chgData name="서찬웅" userId="f4d16264-32a7-4a3a-ab7b-0bda52d16f0a" providerId="ADAL" clId="{31C7848E-8D7F-4061-8BA7-39CFDF4A2247}" dt="2020-10-07T00:06:56.776" v="485" actId="20577"/>
          <ac:spMkLst>
            <pc:docMk/>
            <pc:sldMk cId="378319680" sldId="276"/>
            <ac:spMk id="7" creationId="{0BC2A5CD-7971-4A86-BF66-A4991FB22997}"/>
          </ac:spMkLst>
        </pc:spChg>
      </pc:sldChg>
    </pc:docChg>
  </pc:docChgLst>
  <pc:docChgLst>
    <pc:chgData name="서찬웅" userId="cf8074b5-623f-4f87-a474-1c09b4a39645" providerId="ADAL" clId="{C8158B5B-378B-43BA-8C07-A3B67EC589BB}"/>
    <pc:docChg chg="undo custSel addSld delSld modSld sldOrd">
      <pc:chgData name="서찬웅" userId="cf8074b5-623f-4f87-a474-1c09b4a39645" providerId="ADAL" clId="{C8158B5B-378B-43BA-8C07-A3B67EC589BB}" dt="2022-05-26T15:42:25.251" v="10993" actId="20577"/>
      <pc:docMkLst>
        <pc:docMk/>
      </pc:docMkLst>
      <pc:sldChg chg="modSp mod">
        <pc:chgData name="서찬웅" userId="cf8074b5-623f-4f87-a474-1c09b4a39645" providerId="ADAL" clId="{C8158B5B-378B-43BA-8C07-A3B67EC589BB}" dt="2022-05-25T13:24:24.869" v="305" actId="20577"/>
        <pc:sldMkLst>
          <pc:docMk/>
          <pc:sldMk cId="2846631782" sldId="256"/>
        </pc:sldMkLst>
        <pc:spChg chg="mod">
          <ac:chgData name="서찬웅" userId="cf8074b5-623f-4f87-a474-1c09b4a39645" providerId="ADAL" clId="{C8158B5B-378B-43BA-8C07-A3B67EC589BB}" dt="2022-05-25T13:24:24.869" v="305" actId="20577"/>
          <ac:spMkLst>
            <pc:docMk/>
            <pc:sldMk cId="2846631782" sldId="256"/>
            <ac:spMk id="6" creationId="{27FA2169-FC44-4DB4-A744-28E773C4CDF3}"/>
          </ac:spMkLst>
        </pc:spChg>
      </pc:sldChg>
      <pc:sldChg chg="modSp mod ord">
        <pc:chgData name="서찬웅" userId="cf8074b5-623f-4f87-a474-1c09b4a39645" providerId="ADAL" clId="{C8158B5B-378B-43BA-8C07-A3B67EC589BB}" dt="2022-05-25T17:05:42.831" v="5843" actId="21"/>
        <pc:sldMkLst>
          <pc:docMk/>
          <pc:sldMk cId="181472980" sldId="260"/>
        </pc:sldMkLst>
        <pc:spChg chg="mod">
          <ac:chgData name="서찬웅" userId="cf8074b5-623f-4f87-a474-1c09b4a39645" providerId="ADAL" clId="{C8158B5B-378B-43BA-8C07-A3B67EC589BB}" dt="2022-05-25T16:46:56.518" v="3117"/>
          <ac:spMkLst>
            <pc:docMk/>
            <pc:sldMk cId="181472980" sldId="260"/>
            <ac:spMk id="2" creationId="{2EE5B0CA-95CE-45F3-85D5-F27AED7D40B1}"/>
          </ac:spMkLst>
        </pc:spChg>
        <pc:spChg chg="mod">
          <ac:chgData name="서찬웅" userId="cf8074b5-623f-4f87-a474-1c09b4a39645" providerId="ADAL" clId="{C8158B5B-378B-43BA-8C07-A3B67EC589BB}" dt="2022-05-25T17:05:42.831" v="5843" actId="21"/>
          <ac:spMkLst>
            <pc:docMk/>
            <pc:sldMk cId="181472980" sldId="260"/>
            <ac:spMk id="4" creationId="{56A07522-428C-42C2-8F31-6C7738D1AAC4}"/>
          </ac:spMkLst>
        </pc:spChg>
      </pc:sldChg>
      <pc:sldChg chg="modSp mod ord">
        <pc:chgData name="서찬웅" userId="cf8074b5-623f-4f87-a474-1c09b4a39645" providerId="ADAL" clId="{C8158B5B-378B-43BA-8C07-A3B67EC589BB}" dt="2022-05-25T17:07:11.940" v="6017" actId="20577"/>
        <pc:sldMkLst>
          <pc:docMk/>
          <pc:sldMk cId="2570820731" sldId="261"/>
        </pc:sldMkLst>
        <pc:spChg chg="mod">
          <ac:chgData name="서찬웅" userId="cf8074b5-623f-4f87-a474-1c09b4a39645" providerId="ADAL" clId="{C8158B5B-378B-43BA-8C07-A3B67EC589BB}" dt="2022-05-25T17:07:11.940" v="6017" actId="20577"/>
          <ac:spMkLst>
            <pc:docMk/>
            <pc:sldMk cId="2570820731" sldId="261"/>
            <ac:spMk id="4" creationId="{154DC192-7FD6-4873-A9DF-FAAB8B280CB6}"/>
          </ac:spMkLst>
        </pc:spChg>
      </pc:sldChg>
      <pc:sldChg chg="modSp del mod ord">
        <pc:chgData name="서찬웅" userId="cf8074b5-623f-4f87-a474-1c09b4a39645" providerId="ADAL" clId="{C8158B5B-378B-43BA-8C07-A3B67EC589BB}" dt="2022-05-25T16:45:02.160" v="3106" actId="2696"/>
        <pc:sldMkLst>
          <pc:docMk/>
          <pc:sldMk cId="1772199707" sldId="263"/>
        </pc:sldMkLst>
        <pc:spChg chg="mod">
          <ac:chgData name="서찬웅" userId="cf8074b5-623f-4f87-a474-1c09b4a39645" providerId="ADAL" clId="{C8158B5B-378B-43BA-8C07-A3B67EC589BB}" dt="2022-05-25T16:41:57.368" v="2525" actId="21"/>
          <ac:spMkLst>
            <pc:docMk/>
            <pc:sldMk cId="1772199707" sldId="263"/>
            <ac:spMk id="4" creationId="{D1323A96-D13B-4064-9B25-53007493C5B6}"/>
          </ac:spMkLst>
        </pc:spChg>
      </pc:sldChg>
      <pc:sldChg chg="addSp delSp modSp mod">
        <pc:chgData name="서찬웅" userId="cf8074b5-623f-4f87-a474-1c09b4a39645" providerId="ADAL" clId="{C8158B5B-378B-43BA-8C07-A3B67EC589BB}" dt="2022-05-25T16:29:05.649" v="1270" actId="1076"/>
        <pc:sldMkLst>
          <pc:docMk/>
          <pc:sldMk cId="2778129488" sldId="267"/>
        </pc:sldMkLst>
        <pc:picChg chg="del">
          <ac:chgData name="서찬웅" userId="cf8074b5-623f-4f87-a474-1c09b4a39645" providerId="ADAL" clId="{C8158B5B-378B-43BA-8C07-A3B67EC589BB}" dt="2022-05-25T16:28:44.644" v="1266" actId="478"/>
          <ac:picMkLst>
            <pc:docMk/>
            <pc:sldMk cId="2778129488" sldId="267"/>
            <ac:picMk id="7" creationId="{788A12AA-851E-4A02-9DE2-74617C8CD50D}"/>
          </ac:picMkLst>
        </pc:picChg>
        <pc:picChg chg="add mod">
          <ac:chgData name="서찬웅" userId="cf8074b5-623f-4f87-a474-1c09b4a39645" providerId="ADAL" clId="{C8158B5B-378B-43BA-8C07-A3B67EC589BB}" dt="2022-05-25T16:29:05.649" v="1270" actId="1076"/>
          <ac:picMkLst>
            <pc:docMk/>
            <pc:sldMk cId="2778129488" sldId="267"/>
            <ac:picMk id="8" creationId="{ACAB9EB7-B112-7AC6-CDD7-CB8D55559D56}"/>
          </ac:picMkLst>
        </pc:picChg>
      </pc:sldChg>
      <pc:sldChg chg="modSp mod ord">
        <pc:chgData name="서찬웅" userId="cf8074b5-623f-4f87-a474-1c09b4a39645" providerId="ADAL" clId="{C8158B5B-378B-43BA-8C07-A3B67EC589BB}" dt="2022-05-25T16:46:52.952" v="3116" actId="20577"/>
        <pc:sldMkLst>
          <pc:docMk/>
          <pc:sldMk cId="1779787329" sldId="285"/>
        </pc:sldMkLst>
        <pc:spChg chg="mod">
          <ac:chgData name="서찬웅" userId="cf8074b5-623f-4f87-a474-1c09b4a39645" providerId="ADAL" clId="{C8158B5B-378B-43BA-8C07-A3B67EC589BB}" dt="2022-05-25T16:46:52.952" v="3116" actId="20577"/>
          <ac:spMkLst>
            <pc:docMk/>
            <pc:sldMk cId="1779787329" sldId="285"/>
            <ac:spMk id="4" creationId="{74E51ACA-F2D1-4CF9-B220-262472AD9447}"/>
          </ac:spMkLst>
        </pc:spChg>
      </pc:sldChg>
      <pc:sldChg chg="modSp add mod ord">
        <pc:chgData name="서찬웅" userId="cf8074b5-623f-4f87-a474-1c09b4a39645" providerId="ADAL" clId="{C8158B5B-378B-43BA-8C07-A3B67EC589BB}" dt="2022-05-25T13:33:45.852" v="1265"/>
        <pc:sldMkLst>
          <pc:docMk/>
          <pc:sldMk cId="3058873731" sldId="286"/>
        </pc:sldMkLst>
        <pc:spChg chg="mod">
          <ac:chgData name="서찬웅" userId="cf8074b5-623f-4f87-a474-1c09b4a39645" providerId="ADAL" clId="{C8158B5B-378B-43BA-8C07-A3B67EC589BB}" dt="2022-05-25T13:32:44.124" v="1263" actId="20577"/>
          <ac:spMkLst>
            <pc:docMk/>
            <pc:sldMk cId="3058873731" sldId="286"/>
            <ac:spMk id="6" creationId="{27FA2169-FC44-4DB4-A744-28E773C4CDF3}"/>
          </ac:spMkLst>
        </pc:spChg>
      </pc:sldChg>
      <pc:sldChg chg="modSp new mod">
        <pc:chgData name="서찬웅" userId="cf8074b5-623f-4f87-a474-1c09b4a39645" providerId="ADAL" clId="{C8158B5B-378B-43BA-8C07-A3B67EC589BB}" dt="2022-05-26T15:09:38.916" v="6596" actId="20577"/>
        <pc:sldMkLst>
          <pc:docMk/>
          <pc:sldMk cId="1457669579" sldId="287"/>
        </pc:sldMkLst>
        <pc:spChg chg="mod">
          <ac:chgData name="서찬웅" userId="cf8074b5-623f-4f87-a474-1c09b4a39645" providerId="ADAL" clId="{C8158B5B-378B-43BA-8C07-A3B67EC589BB}" dt="2022-05-25T16:31:36.487" v="1299"/>
          <ac:spMkLst>
            <pc:docMk/>
            <pc:sldMk cId="1457669579" sldId="287"/>
            <ac:spMk id="2" creationId="{B0E908F4-4502-D379-CD33-60EF32B4124C}"/>
          </ac:spMkLst>
        </pc:spChg>
        <pc:spChg chg="mod">
          <ac:chgData name="서찬웅" userId="cf8074b5-623f-4f87-a474-1c09b4a39645" providerId="ADAL" clId="{C8158B5B-378B-43BA-8C07-A3B67EC589BB}" dt="2022-05-26T15:09:38.916" v="6596" actId="20577"/>
          <ac:spMkLst>
            <pc:docMk/>
            <pc:sldMk cId="1457669579" sldId="287"/>
            <ac:spMk id="4" creationId="{6BE376E8-D5D3-05FA-50AF-674BD07784AC}"/>
          </ac:spMkLst>
        </pc:spChg>
      </pc:sldChg>
      <pc:sldChg chg="modSp new mod">
        <pc:chgData name="서찬웅" userId="cf8074b5-623f-4f87-a474-1c09b4a39645" providerId="ADAL" clId="{C8158B5B-378B-43BA-8C07-A3B67EC589BB}" dt="2022-05-25T16:44:50.953" v="3105" actId="20577"/>
        <pc:sldMkLst>
          <pc:docMk/>
          <pc:sldMk cId="3232966229" sldId="288"/>
        </pc:sldMkLst>
        <pc:spChg chg="mod">
          <ac:chgData name="서찬웅" userId="cf8074b5-623f-4f87-a474-1c09b4a39645" providerId="ADAL" clId="{C8158B5B-378B-43BA-8C07-A3B67EC589BB}" dt="2022-05-25T16:39:09.878" v="2111"/>
          <ac:spMkLst>
            <pc:docMk/>
            <pc:sldMk cId="3232966229" sldId="288"/>
            <ac:spMk id="2" creationId="{2119E3F5-5155-A2F3-17EB-0CE48463BCCB}"/>
          </ac:spMkLst>
        </pc:spChg>
        <pc:spChg chg="mod">
          <ac:chgData name="서찬웅" userId="cf8074b5-623f-4f87-a474-1c09b4a39645" providerId="ADAL" clId="{C8158B5B-378B-43BA-8C07-A3B67EC589BB}" dt="2022-05-25T16:44:50.953" v="3105" actId="20577"/>
          <ac:spMkLst>
            <pc:docMk/>
            <pc:sldMk cId="3232966229" sldId="288"/>
            <ac:spMk id="4" creationId="{8FC007D6-DB06-AAE0-CB0D-819D23645F59}"/>
          </ac:spMkLst>
        </pc:spChg>
      </pc:sldChg>
      <pc:sldChg chg="modSp new mod">
        <pc:chgData name="서찬웅" userId="cf8074b5-623f-4f87-a474-1c09b4a39645" providerId="ADAL" clId="{C8158B5B-378B-43BA-8C07-A3B67EC589BB}" dt="2022-05-25T16:53:01.402" v="4331" actId="20577"/>
        <pc:sldMkLst>
          <pc:docMk/>
          <pc:sldMk cId="3779107416" sldId="289"/>
        </pc:sldMkLst>
        <pc:spChg chg="mod">
          <ac:chgData name="서찬웅" userId="cf8074b5-623f-4f87-a474-1c09b4a39645" providerId="ADAL" clId="{C8158B5B-378B-43BA-8C07-A3B67EC589BB}" dt="2022-05-25T16:47:07.197" v="3119"/>
          <ac:spMkLst>
            <pc:docMk/>
            <pc:sldMk cId="3779107416" sldId="289"/>
            <ac:spMk id="2" creationId="{7236ACAE-36FB-A871-95B7-540E79DE40CF}"/>
          </ac:spMkLst>
        </pc:spChg>
        <pc:spChg chg="mod">
          <ac:chgData name="서찬웅" userId="cf8074b5-623f-4f87-a474-1c09b4a39645" providerId="ADAL" clId="{C8158B5B-378B-43BA-8C07-A3B67EC589BB}" dt="2022-05-25T16:53:01.402" v="4331" actId="20577"/>
          <ac:spMkLst>
            <pc:docMk/>
            <pc:sldMk cId="3779107416" sldId="289"/>
            <ac:spMk id="4" creationId="{AB04F63C-508C-CF5A-FCBD-6DEF0F9E358E}"/>
          </ac:spMkLst>
        </pc:spChg>
      </pc:sldChg>
      <pc:sldChg chg="modSp new mod">
        <pc:chgData name="서찬웅" userId="cf8074b5-623f-4f87-a474-1c09b4a39645" providerId="ADAL" clId="{C8158B5B-378B-43BA-8C07-A3B67EC589BB}" dt="2022-05-25T17:03:37.374" v="5842" actId="20577"/>
        <pc:sldMkLst>
          <pc:docMk/>
          <pc:sldMk cId="1081575588" sldId="290"/>
        </pc:sldMkLst>
        <pc:spChg chg="mod">
          <ac:chgData name="서찬웅" userId="cf8074b5-623f-4f87-a474-1c09b4a39645" providerId="ADAL" clId="{C8158B5B-378B-43BA-8C07-A3B67EC589BB}" dt="2022-05-25T17:00:52.545" v="5114" actId="20577"/>
          <ac:spMkLst>
            <pc:docMk/>
            <pc:sldMk cId="1081575588" sldId="290"/>
            <ac:spMk id="2" creationId="{14C6459F-2781-B989-E414-623C63E333AB}"/>
          </ac:spMkLst>
        </pc:spChg>
        <pc:spChg chg="mod">
          <ac:chgData name="서찬웅" userId="cf8074b5-623f-4f87-a474-1c09b4a39645" providerId="ADAL" clId="{C8158B5B-378B-43BA-8C07-A3B67EC589BB}" dt="2022-05-25T17:03:37.374" v="5842" actId="20577"/>
          <ac:spMkLst>
            <pc:docMk/>
            <pc:sldMk cId="1081575588" sldId="290"/>
            <ac:spMk id="4" creationId="{18E0AD80-F28D-8652-F384-6ED9B165683E}"/>
          </ac:spMkLst>
        </pc:spChg>
      </pc:sldChg>
      <pc:sldChg chg="modSp new mod">
        <pc:chgData name="서찬웅" userId="cf8074b5-623f-4f87-a474-1c09b4a39645" providerId="ADAL" clId="{C8158B5B-378B-43BA-8C07-A3B67EC589BB}" dt="2022-05-26T15:14:50.264" v="7887" actId="20577"/>
        <pc:sldMkLst>
          <pc:docMk/>
          <pc:sldMk cId="719900076" sldId="291"/>
        </pc:sldMkLst>
        <pc:spChg chg="mod">
          <ac:chgData name="서찬웅" userId="cf8074b5-623f-4f87-a474-1c09b4a39645" providerId="ADAL" clId="{C8158B5B-378B-43BA-8C07-A3B67EC589BB}" dt="2022-05-26T15:07:32.190" v="6059"/>
          <ac:spMkLst>
            <pc:docMk/>
            <pc:sldMk cId="719900076" sldId="291"/>
            <ac:spMk id="2" creationId="{0A80E0FC-F4B1-4BF5-D529-FE79281D98BD}"/>
          </ac:spMkLst>
        </pc:spChg>
        <pc:spChg chg="mod">
          <ac:chgData name="서찬웅" userId="cf8074b5-623f-4f87-a474-1c09b4a39645" providerId="ADAL" clId="{C8158B5B-378B-43BA-8C07-A3B67EC589BB}" dt="2022-05-26T15:14:50.264" v="7887" actId="20577"/>
          <ac:spMkLst>
            <pc:docMk/>
            <pc:sldMk cId="719900076" sldId="291"/>
            <ac:spMk id="4" creationId="{85CE8F8D-9F5D-9448-453B-59775B2F9708}"/>
          </ac:spMkLst>
        </pc:spChg>
      </pc:sldChg>
      <pc:sldChg chg="modSp new mod">
        <pc:chgData name="서찬웅" userId="cf8074b5-623f-4f87-a474-1c09b4a39645" providerId="ADAL" clId="{C8158B5B-378B-43BA-8C07-A3B67EC589BB}" dt="2022-05-26T15:26:27.193" v="9218" actId="2710"/>
        <pc:sldMkLst>
          <pc:docMk/>
          <pc:sldMk cId="3848774089" sldId="292"/>
        </pc:sldMkLst>
        <pc:spChg chg="mod">
          <ac:chgData name="서찬웅" userId="cf8074b5-623f-4f87-a474-1c09b4a39645" providerId="ADAL" clId="{C8158B5B-378B-43BA-8C07-A3B67EC589BB}" dt="2022-05-26T15:15:10.767" v="7889"/>
          <ac:spMkLst>
            <pc:docMk/>
            <pc:sldMk cId="3848774089" sldId="292"/>
            <ac:spMk id="2" creationId="{4D7352E3-6D04-7863-0F0C-F1C23FC5E2A7}"/>
          </ac:spMkLst>
        </pc:spChg>
        <pc:spChg chg="mod">
          <ac:chgData name="서찬웅" userId="cf8074b5-623f-4f87-a474-1c09b4a39645" providerId="ADAL" clId="{C8158B5B-378B-43BA-8C07-A3B67EC589BB}" dt="2022-05-26T15:26:27.193" v="9218" actId="2710"/>
          <ac:spMkLst>
            <pc:docMk/>
            <pc:sldMk cId="3848774089" sldId="292"/>
            <ac:spMk id="4" creationId="{E4247F44-C3FE-F510-500E-604A1E11BD8E}"/>
          </ac:spMkLst>
        </pc:spChg>
      </pc:sldChg>
      <pc:sldChg chg="modSp new mod">
        <pc:chgData name="서찬웅" userId="cf8074b5-623f-4f87-a474-1c09b4a39645" providerId="ADAL" clId="{C8158B5B-378B-43BA-8C07-A3B67EC589BB}" dt="2022-05-26T15:42:01.794" v="10977" actId="27636"/>
        <pc:sldMkLst>
          <pc:docMk/>
          <pc:sldMk cId="13203867" sldId="293"/>
        </pc:sldMkLst>
        <pc:spChg chg="mod">
          <ac:chgData name="서찬웅" userId="cf8074b5-623f-4f87-a474-1c09b4a39645" providerId="ADAL" clId="{C8158B5B-378B-43BA-8C07-A3B67EC589BB}" dt="2022-05-26T15:26:47.250" v="9257"/>
          <ac:spMkLst>
            <pc:docMk/>
            <pc:sldMk cId="13203867" sldId="293"/>
            <ac:spMk id="2" creationId="{AD03B390-8112-7DAD-2D46-DFC1B8E970AD}"/>
          </ac:spMkLst>
        </pc:spChg>
        <pc:spChg chg="mod">
          <ac:chgData name="서찬웅" userId="cf8074b5-623f-4f87-a474-1c09b4a39645" providerId="ADAL" clId="{C8158B5B-378B-43BA-8C07-A3B67EC589BB}" dt="2022-05-26T15:42:01.794" v="10977" actId="27636"/>
          <ac:spMkLst>
            <pc:docMk/>
            <pc:sldMk cId="13203867" sldId="293"/>
            <ac:spMk id="4" creationId="{451B9AFA-BEED-3C09-6CAB-29A935E21CD4}"/>
          </ac:spMkLst>
        </pc:spChg>
      </pc:sldChg>
      <pc:sldChg chg="modSp add mod">
        <pc:chgData name="서찬웅" userId="cf8074b5-623f-4f87-a474-1c09b4a39645" providerId="ADAL" clId="{C8158B5B-378B-43BA-8C07-A3B67EC589BB}" dt="2022-05-26T15:42:25.251" v="10993" actId="20577"/>
        <pc:sldMkLst>
          <pc:docMk/>
          <pc:sldMk cId="2691502178" sldId="294"/>
        </pc:sldMkLst>
        <pc:spChg chg="mod">
          <ac:chgData name="서찬웅" userId="cf8074b5-623f-4f87-a474-1c09b4a39645" providerId="ADAL" clId="{C8158B5B-378B-43BA-8C07-A3B67EC589BB}" dt="2022-05-26T15:42:25.251" v="10993" actId="20577"/>
          <ac:spMkLst>
            <pc:docMk/>
            <pc:sldMk cId="2691502178" sldId="294"/>
            <ac:spMk id="4" creationId="{451B9AFA-BEED-3C09-6CAB-29A935E21C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부제목 스타일 편집 </a:t>
            </a:r>
            <a:r>
              <a:rPr lang="en-US" altLang="ko-KR"/>
              <a:t>font size 24</a:t>
            </a:r>
            <a:endParaRPr lang="ko-KR" altLang="en-US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 스타일 편집 </a:t>
            </a:r>
            <a:r>
              <a:rPr lang="en-US" altLang="ko-KR"/>
              <a:t>font 16</a:t>
            </a:r>
            <a:endParaRPr lang="ko-KR" altLang="en-US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635000" y="1181100"/>
            <a:ext cx="11010900" cy="5124450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중심문장 </a:t>
            </a:r>
            <a:r>
              <a:rPr lang="en-US" altLang="ko-KR"/>
              <a:t>font 18</a:t>
            </a:r>
            <a:endParaRPr lang="ko-KR" altLang="en-US"/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font 15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amenode:50070/dfshealth.html#tab-overview" TargetMode="External"/><Relationship Id="rId2" Type="http://schemas.openxmlformats.org/officeDocument/2006/relationships/hyperlink" Target="http://secondnode:80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menode:19888/jobhistory" TargetMode="External"/><Relationship Id="rId5" Type="http://schemas.openxmlformats.org/officeDocument/2006/relationships/hyperlink" Target="http://secondnode:9864/datanode.html" TargetMode="External"/><Relationship Id="rId4" Type="http://schemas.openxmlformats.org/officeDocument/2006/relationships/hyperlink" Target="http://namenode:9864/datanode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</a:t>
            </a:r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E765AAA-58F5-46AB-BB25-7835244A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459F-2781-B989-E414-623C63E3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25A89-0DA1-2EC0-07C8-F3FD8F112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0AD80-F28D-8652-F384-6ED9B16568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OOZIE</a:t>
            </a:r>
          </a:p>
          <a:p>
            <a:pPr lvl="1"/>
            <a:r>
              <a:rPr lang="ko-KR" altLang="en-US"/>
              <a:t>클러스터의 작업을 스케줄링 </a:t>
            </a:r>
            <a:endParaRPr lang="en-US" altLang="ko-KR"/>
          </a:p>
          <a:p>
            <a:pPr lvl="1"/>
            <a:r>
              <a:rPr lang="ko-KR" altLang="en-US"/>
              <a:t>예를 들어 데이터를 </a:t>
            </a:r>
            <a:r>
              <a:rPr lang="en-US" altLang="ko-KR"/>
              <a:t>Hive</a:t>
            </a:r>
            <a:r>
              <a:rPr lang="ko-KR" altLang="en-US"/>
              <a:t>에서 호출하고 </a:t>
            </a:r>
            <a:r>
              <a:rPr lang="en-US" altLang="ko-KR"/>
              <a:t>Pig</a:t>
            </a:r>
            <a:r>
              <a:rPr lang="ko-KR" altLang="en-US"/>
              <a:t>를 통해 통합하고 </a:t>
            </a:r>
            <a:r>
              <a:rPr lang="en-US" altLang="ko-KR"/>
              <a:t>Spark</a:t>
            </a:r>
            <a:r>
              <a:rPr lang="ko-KR" altLang="en-US"/>
              <a:t>를 통해 쿼리한 후에 결과를 </a:t>
            </a:r>
            <a:r>
              <a:rPr lang="en-US" altLang="ko-KR"/>
              <a:t>HBASE</a:t>
            </a:r>
            <a:r>
              <a:rPr lang="ko-KR" altLang="en-US"/>
              <a:t>로 변환시킨다고 하면 </a:t>
            </a:r>
            <a:r>
              <a:rPr lang="en-US" altLang="ko-KR"/>
              <a:t>OOZIE</a:t>
            </a:r>
            <a:r>
              <a:rPr lang="ko-KR" altLang="en-US"/>
              <a:t>가 이 모든 것을 관리해 안정적으로 일관성 있게 실행할 수 있음 </a:t>
            </a:r>
            <a:endParaRPr lang="en-US" altLang="ko-KR"/>
          </a:p>
          <a:p>
            <a:r>
              <a:rPr lang="en-US" altLang="ko-KR"/>
              <a:t>ZooKeeper</a:t>
            </a:r>
          </a:p>
          <a:p>
            <a:pPr lvl="1"/>
            <a:r>
              <a:rPr lang="ko-KR" altLang="en-US"/>
              <a:t>클러스터의 모든 것을 조직화하는 기술 </a:t>
            </a:r>
            <a:endParaRPr lang="en-US" altLang="ko-KR"/>
          </a:p>
          <a:p>
            <a:pPr lvl="1"/>
            <a:r>
              <a:rPr lang="ko-KR" altLang="en-US"/>
              <a:t>여러 애플리케이션이 사용하는 클러스터의 공유 상태를 안정적으로 확인</a:t>
            </a:r>
            <a:endParaRPr lang="en-US" altLang="ko-KR"/>
          </a:p>
          <a:p>
            <a:pPr lvl="1"/>
            <a:r>
              <a:rPr lang="ko-KR" altLang="en-US"/>
              <a:t>많은 애플리케이션이 의존하며 어떤 노드가 다운되더라도 일관성 있고 안정적인 성능을 유지할 수 있게 해줌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4EA993-C4DD-3117-7367-04BB0CE648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7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087F-F475-4B5A-A3E4-DDE6B45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59D3F-C974-45F6-929D-3B556FF20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DC192-7FD6-4873-A9DF-FAAB8B280C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Flum</a:t>
            </a:r>
          </a:p>
          <a:p>
            <a:pPr lvl="1"/>
            <a:r>
              <a:rPr lang="ko-KR" altLang="en-US"/>
              <a:t>서버에서 생성되는 대용량 로그 데이터를 효율적으로 수집해 </a:t>
            </a:r>
            <a:r>
              <a:rPr lang="en-US" altLang="ko-KR"/>
              <a:t>HDFS</a:t>
            </a:r>
            <a:r>
              <a:rPr lang="ko-KR" altLang="en-US"/>
              <a:t>로 전송하는 안정적인 분산 서비스 </a:t>
            </a:r>
            <a:endParaRPr lang="en-US" altLang="ko-KR"/>
          </a:p>
          <a:p>
            <a:pPr lvl="1"/>
            <a:r>
              <a:rPr lang="ko-KR" altLang="en-US"/>
              <a:t>단순하고 유연한 아키텍처는 소스</a:t>
            </a:r>
            <a:r>
              <a:rPr lang="en-US" altLang="ko-KR"/>
              <a:t>(source)</a:t>
            </a:r>
            <a:r>
              <a:rPr lang="ko-KR" altLang="en-US"/>
              <a:t>에서 저장소</a:t>
            </a:r>
            <a:r>
              <a:rPr lang="en-US" altLang="ko-KR"/>
              <a:t>(sink)</a:t>
            </a:r>
            <a:r>
              <a:rPr lang="ko-KR" altLang="en-US"/>
              <a:t>로 데이터를 보내는 역할을 하는 에이전로 구성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Sqoop</a:t>
            </a:r>
          </a:p>
          <a:p>
            <a:pPr lvl="1"/>
            <a:r>
              <a:rPr lang="ko-KR" altLang="en-US"/>
              <a:t>하둡과 정형</a:t>
            </a:r>
            <a:r>
              <a:rPr lang="en-US" altLang="ko-KR"/>
              <a:t>(structed) </a:t>
            </a:r>
            <a:r>
              <a:rPr lang="ko-KR" altLang="en-US"/>
              <a:t>데이터베이스간의 효율적인 대용량 벌크 데이터 전송을 지원하는 도구 </a:t>
            </a:r>
            <a:endParaRPr lang="en-US" altLang="ko-KR"/>
          </a:p>
          <a:p>
            <a:pPr lvl="1"/>
            <a:r>
              <a:rPr lang="ko-KR" altLang="en-US"/>
              <a:t>외부 시스템의 데이터를 </a:t>
            </a:r>
            <a:r>
              <a:rPr lang="en-US" altLang="ko-KR"/>
              <a:t>HDFS</a:t>
            </a:r>
            <a:r>
              <a:rPr lang="ko-KR" altLang="en-US"/>
              <a:t>로 가져와 하이브나 </a:t>
            </a:r>
            <a:r>
              <a:rPr lang="en-US" altLang="ko-KR"/>
              <a:t>HBase </a:t>
            </a:r>
            <a:r>
              <a:rPr lang="ko-KR" altLang="en-US"/>
              <a:t>테이블에 삽입 할 수 있음 </a:t>
            </a:r>
            <a:endParaRPr lang="en-US" altLang="ko-KR"/>
          </a:p>
          <a:p>
            <a:pPr lvl="1"/>
            <a:r>
              <a:rPr lang="ko-KR" altLang="en-US"/>
              <a:t>새로운 유형의 외부 데이터 소스를 연동할 수 도 있음 </a:t>
            </a:r>
            <a:endParaRPr lang="en-US" altLang="ko-KR"/>
          </a:p>
          <a:p>
            <a:pPr lvl="2"/>
            <a:r>
              <a:rPr lang="en-US" altLang="ko-KR"/>
              <a:t>MySql, PostgreSQL, Oracle, SQL Server, DB2</a:t>
            </a:r>
          </a:p>
          <a:p>
            <a:r>
              <a:rPr lang="en-US" altLang="ko-KR"/>
              <a:t>Kafka</a:t>
            </a:r>
          </a:p>
          <a:p>
            <a:pPr lvl="1"/>
            <a:r>
              <a:rPr lang="ko-KR" altLang="en-US"/>
              <a:t>데이터 수집 </a:t>
            </a:r>
            <a:endParaRPr lang="en-US" altLang="ko-KR"/>
          </a:p>
          <a:p>
            <a:pPr lvl="1"/>
            <a:r>
              <a:rPr lang="en-US" altLang="ko-KR"/>
              <a:t>PC </a:t>
            </a:r>
            <a:r>
              <a:rPr lang="ko-KR" altLang="en-US"/>
              <a:t>혹은 웹 서버 클러스트에서 모든 종류의 데이터를 수집해 </a:t>
            </a:r>
            <a:r>
              <a:rPr lang="en-US" altLang="ko-KR"/>
              <a:t>Hadoop </a:t>
            </a:r>
            <a:r>
              <a:rPr lang="ko-KR" altLang="en-US"/>
              <a:t>클러스로 전송 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50C90-F31C-4F88-8289-5C8931F962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E0FC-F4B1-4BF5-D529-FE79281D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분산 파일시스템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608A0-6DC7-84E8-639A-CCB07C1B5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E8F8D-9F5D-9448-453B-59775B2F97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분산 파일시스템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r>
              <a:rPr lang="ko-KR" altLang="en-US">
                <a:latin typeface="맑은 고딕"/>
                <a:ea typeface="맑은 고딕"/>
              </a:rPr>
              <a:t>데이터가 하나의 물리적인 컴퓨터에 저장 용량을 초과하면 전체 데이터셋을 분리된 여러 </a:t>
            </a:r>
            <a:r>
              <a:rPr lang="ko-KR" altLang="en-US" err="1">
                <a:latin typeface="맑은 고딕"/>
                <a:ea typeface="맑은 고딕"/>
              </a:rPr>
              <a:t>머신에</a:t>
            </a:r>
            <a:r>
              <a:rPr lang="ko-KR" altLang="en-US">
                <a:latin typeface="맑은 고딕"/>
                <a:ea typeface="맑은 고딕"/>
              </a:rPr>
              <a:t> 나눠서 저장할 필요가 있음 </a:t>
            </a:r>
            <a:endParaRPr lang="en-US" altLang="ko-KR"/>
          </a:p>
          <a:p>
            <a:pPr lvl="1"/>
            <a:r>
              <a:rPr lang="ko-KR" altLang="en-US">
                <a:latin typeface="맑은 고딕"/>
                <a:ea typeface="맑은 고딕"/>
              </a:rPr>
              <a:t>네트워크로 연결된 여러 </a:t>
            </a:r>
            <a:r>
              <a:rPr lang="ko-KR" altLang="en-US" err="1">
                <a:latin typeface="맑은 고딕"/>
                <a:ea typeface="맑은 고딕"/>
              </a:rPr>
              <a:t>머신의</a:t>
            </a:r>
            <a:r>
              <a:rPr lang="ko-KR" altLang="en-US">
                <a:latin typeface="맑은 고딕"/>
                <a:ea typeface="맑은 고딕"/>
              </a:rPr>
              <a:t> 스토리지를 관리하는 파일시스템을 분산 파일 시스템이라고 한다 </a:t>
            </a:r>
            <a:endParaRPr lang="en-US" altLang="ko-KR"/>
          </a:p>
          <a:p>
            <a:pPr lvl="1"/>
            <a:r>
              <a:rPr lang="ko-KR" altLang="en-US" err="1">
                <a:latin typeface="맑은 고딕"/>
                <a:ea typeface="맑은 고딕"/>
              </a:rPr>
              <a:t>하둡은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HDFS</a:t>
            </a:r>
            <a:r>
              <a:rPr lang="ko-KR" altLang="en-US">
                <a:latin typeface="맑은 고딕"/>
                <a:ea typeface="맑은 고딕"/>
              </a:rPr>
              <a:t>라는 분산 파일시스템을 제공 </a:t>
            </a:r>
            <a:endParaRPr lang="en-US" altLang="ko-KR"/>
          </a:p>
          <a:p>
            <a:r>
              <a:rPr lang="en-US" altLang="ko-KR">
                <a:latin typeface="맑은 고딕"/>
                <a:ea typeface="맑은 고딕"/>
              </a:rPr>
              <a:t>HDFS </a:t>
            </a:r>
            <a:r>
              <a:rPr lang="ko-KR" altLang="en-US">
                <a:latin typeface="맑은 고딕"/>
                <a:ea typeface="맑은 고딕"/>
              </a:rPr>
              <a:t>개념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r>
              <a:rPr lang="ko-KR" altLang="en-US">
                <a:latin typeface="맑은 고딕"/>
                <a:ea typeface="맑은 고딕"/>
              </a:rPr>
              <a:t>블록 </a:t>
            </a:r>
            <a:endParaRPr lang="en-US" altLang="ko-KR"/>
          </a:p>
          <a:p>
            <a:pPr lvl="2"/>
            <a:r>
              <a:rPr lang="ko-KR" altLang="en-US">
                <a:latin typeface="맑은 고딕"/>
                <a:ea typeface="맑은 고딕"/>
              </a:rPr>
              <a:t>물리적인 디스크는 블록 </a:t>
            </a:r>
            <a:r>
              <a:rPr lang="ko-KR" altLang="en-US" err="1">
                <a:latin typeface="맑은 고딕"/>
                <a:ea typeface="맑은 고딕"/>
              </a:rPr>
              <a:t>크기란</a:t>
            </a:r>
            <a:r>
              <a:rPr lang="ko-KR" altLang="en-US">
                <a:latin typeface="맑은 고딕"/>
                <a:ea typeface="맑은 고딕"/>
              </a:rPr>
              <a:t> 개념이 존재 </a:t>
            </a:r>
            <a:endParaRPr lang="en-US" altLang="ko-KR">
              <a:latin typeface="맑은 고딕"/>
              <a:ea typeface="맑은 고딕"/>
            </a:endParaRPr>
          </a:p>
          <a:p>
            <a:pPr lvl="2"/>
            <a:r>
              <a:rPr lang="ko-KR" altLang="en-US">
                <a:latin typeface="맑은 고딕"/>
                <a:ea typeface="맑은 고딕"/>
              </a:rPr>
              <a:t>블록 크기는 한 번에 읽고 쓸 수 있는 데이터의 최대의 크기이다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</a:p>
          <a:p>
            <a:pPr lvl="2"/>
            <a:r>
              <a:rPr lang="ko-KR" altLang="en-US">
                <a:latin typeface="맑은 고딕"/>
                <a:ea typeface="맑은 고딕"/>
              </a:rPr>
              <a:t>단일 디스크를 위한 파일시스템은 디스크 블록 크기의 정수배인 파일시스템 블록 단위로 데이터를 다룬다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</a:p>
          <a:p>
            <a:pPr lvl="2"/>
            <a:r>
              <a:rPr lang="ko-KR" altLang="en-US">
                <a:latin typeface="맑은 고딕"/>
                <a:ea typeface="맑은 고딕"/>
              </a:rPr>
              <a:t>파일시스템 블록의 크기는 보통 수 킬로바이트고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디스크 블록의 크기는 기본적으로 </a:t>
            </a:r>
            <a:r>
              <a:rPr lang="en-US" altLang="ko-KR">
                <a:latin typeface="맑은 고딕"/>
                <a:ea typeface="맑은 고딕"/>
              </a:rPr>
              <a:t>512</a:t>
            </a:r>
            <a:r>
              <a:rPr lang="ko-KR" altLang="en-US">
                <a:latin typeface="맑은 고딕"/>
                <a:ea typeface="맑은 고딕"/>
              </a:rPr>
              <a:t>바이트</a:t>
            </a:r>
            <a:endParaRPr lang="en-US" altLang="ko-KR">
              <a:latin typeface="맑은 고딕"/>
              <a:ea typeface="맑은 고딕"/>
            </a:endParaRPr>
          </a:p>
          <a:p>
            <a:pPr lvl="2"/>
            <a:r>
              <a:rPr lang="ko-KR" altLang="en-US">
                <a:latin typeface="맑은 고딕"/>
                <a:ea typeface="맑은 고딕"/>
              </a:rPr>
              <a:t>사용자는 파일의 크기와 상관없이 파일을 읽고 쓸 수 있으며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특정 파일시스템에 </a:t>
            </a:r>
            <a:r>
              <a:rPr lang="ko-KR" altLang="en-US" err="1">
                <a:latin typeface="맑은 고딕"/>
                <a:ea typeface="맑은 고딕"/>
              </a:rPr>
              <a:t>구애받지도</a:t>
            </a:r>
            <a:r>
              <a:rPr lang="ko-KR" altLang="en-US">
                <a:latin typeface="맑은 고딕"/>
                <a:ea typeface="맑은 고딕"/>
              </a:rPr>
              <a:t> 않는다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pPr lvl="1"/>
            <a:r>
              <a:rPr lang="en-US" altLang="ko-KR">
                <a:latin typeface="맑은 고딕"/>
                <a:ea typeface="맑은 고딕"/>
              </a:rPr>
              <a:t>HDFS</a:t>
            </a:r>
            <a:r>
              <a:rPr lang="ko-KR" altLang="en-US">
                <a:latin typeface="맑은 고딕"/>
                <a:ea typeface="맑은 고딕"/>
              </a:rPr>
              <a:t>의 블록 </a:t>
            </a:r>
            <a:endParaRPr lang="en-US" altLang="ko-KR"/>
          </a:p>
          <a:p>
            <a:pPr lvl="2"/>
            <a:r>
              <a:rPr lang="ko-KR" altLang="en-US">
                <a:latin typeface="맑은 고딕"/>
                <a:ea typeface="맑은 고딕"/>
              </a:rPr>
              <a:t>기본적으로 </a:t>
            </a:r>
            <a:r>
              <a:rPr lang="en-US" altLang="ko-KR">
                <a:latin typeface="맑은 고딕"/>
                <a:ea typeface="맑은 고딕"/>
              </a:rPr>
              <a:t>128MB</a:t>
            </a:r>
            <a:r>
              <a:rPr lang="ko-KR" altLang="en-US">
                <a:latin typeface="맑은 고딕"/>
                <a:ea typeface="맑은 고딕"/>
              </a:rPr>
              <a:t>와 같이 굉장히 큰 단위 </a:t>
            </a:r>
            <a:endParaRPr lang="en-US" altLang="ko-KR"/>
          </a:p>
          <a:p>
            <a:pPr lvl="2"/>
            <a:r>
              <a:rPr lang="en-US" altLang="ko-KR">
                <a:latin typeface="맑은 고딕"/>
                <a:ea typeface="맑은 고딕"/>
              </a:rPr>
              <a:t>HDFS</a:t>
            </a:r>
            <a:r>
              <a:rPr lang="ko-KR" altLang="en-US">
                <a:latin typeface="맑은 고딕"/>
                <a:ea typeface="맑은 고딕"/>
              </a:rPr>
              <a:t>의 파일은 단일 디스크를 위한 파일시스템처럼 특정 블록 크기의 </a:t>
            </a:r>
            <a:r>
              <a:rPr lang="ko-KR" altLang="en-US" err="1">
                <a:latin typeface="맑은 고딕"/>
                <a:ea typeface="맑은 고딕"/>
              </a:rPr>
              <a:t>청크</a:t>
            </a:r>
            <a:r>
              <a:rPr lang="en-US" altLang="ko-KR">
                <a:latin typeface="맑은 고딕"/>
                <a:ea typeface="맑은 고딕"/>
              </a:rPr>
              <a:t>(chunk)</a:t>
            </a:r>
            <a:r>
              <a:rPr lang="ko-KR" altLang="en-US">
                <a:latin typeface="맑은 고딕"/>
                <a:ea typeface="맑은 고딕"/>
              </a:rPr>
              <a:t>로 쪼개지고 각 </a:t>
            </a:r>
            <a:r>
              <a:rPr lang="ko-KR" altLang="en-US" err="1">
                <a:latin typeface="맑은 고딕"/>
                <a:ea typeface="맑은 고딕"/>
              </a:rPr>
              <a:t>청크는</a:t>
            </a:r>
            <a:r>
              <a:rPr lang="ko-KR" altLang="en-US">
                <a:latin typeface="맑은 고딕"/>
                <a:ea typeface="맑은 고딕"/>
              </a:rPr>
              <a:t> 독립적으로 저장 </a:t>
            </a:r>
            <a:endParaRPr lang="en-US" altLang="ko-KR"/>
          </a:p>
          <a:p>
            <a:pPr lvl="2"/>
            <a:r>
              <a:rPr lang="ko-KR" altLang="en-US">
                <a:latin typeface="맑은 고딕"/>
                <a:ea typeface="맑은 고딕"/>
              </a:rPr>
              <a:t>단일 디스크를 위한 파일시스템은 디스크 블록 크기보다 작은 데이터라도 한 블록 전체를 점유하지만</a:t>
            </a:r>
            <a:r>
              <a:rPr lang="en-US" altLang="ko-KR">
                <a:latin typeface="맑은 고딕"/>
                <a:ea typeface="맑은 고딕"/>
              </a:rPr>
              <a:t>, HDFS </a:t>
            </a:r>
            <a:r>
              <a:rPr lang="ko-KR" altLang="en-US">
                <a:latin typeface="맑은 고딕"/>
                <a:ea typeface="맑은 고딕"/>
              </a:rPr>
              <a:t>파일은 블록 크기보다 작은 데이터일 경우 전체 블록 크기에 해당하는 하위 디스크를 모두 점유하지 않음 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746E8-AF13-4B25-EBD2-80755E78B9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352E3-6D04-7863-0F0C-F1C23FC5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분산 파일시스템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FBD75-6919-53E6-39B7-6F5827228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47F44-C3FE-F510-500E-604A1E11BD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개념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HDFS</a:t>
            </a:r>
            <a:r>
              <a:rPr lang="ko-KR" altLang="en-US"/>
              <a:t>의 블록 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예를 들어 </a:t>
            </a:r>
            <a:r>
              <a:rPr lang="en-US" altLang="ko-KR"/>
              <a:t>HDFS</a:t>
            </a:r>
            <a:r>
              <a:rPr lang="ko-KR" altLang="en-US"/>
              <a:t>의 블록 크기가 </a:t>
            </a:r>
            <a:r>
              <a:rPr lang="en-US" altLang="ko-KR"/>
              <a:t>128MB</a:t>
            </a:r>
            <a:r>
              <a:rPr lang="ko-KR" altLang="en-US"/>
              <a:t>고 </a:t>
            </a:r>
            <a:r>
              <a:rPr lang="en-US" altLang="ko-KR"/>
              <a:t>1MB </a:t>
            </a:r>
            <a:r>
              <a:rPr lang="ko-KR" altLang="en-US"/>
              <a:t>크기의 파일을 저장한다면 </a:t>
            </a:r>
            <a:r>
              <a:rPr lang="en-US" altLang="ko-KR"/>
              <a:t>128MB</a:t>
            </a:r>
            <a:r>
              <a:rPr lang="ko-KR" altLang="en-US"/>
              <a:t>의 디스크를 사용하는 것이 아니라 </a:t>
            </a:r>
            <a:r>
              <a:rPr lang="en-US" altLang="ko-KR"/>
              <a:t>1MB</a:t>
            </a:r>
            <a:r>
              <a:rPr lang="ko-KR" altLang="en-US"/>
              <a:t>의 디스크만 사용 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HDFS</a:t>
            </a:r>
            <a:r>
              <a:rPr lang="ko-KR" altLang="en-US"/>
              <a:t>의 블록의 크기가 큰 이유는 탐색 비용을 최소화하기 위해서임 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블록이 매우 크면 블록의 시작점을 탐색하는 데 걸리는 시간을 줄일 수 있고 데이터를 전송하는데 더 많은 시간을 할애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따라서 여러 개의 블록으로 구성된 대용량 파일을 전송하는 시간은 디스크 전송 속도에 크게 영향을 받는다</a:t>
            </a:r>
            <a:r>
              <a:rPr lang="en-US" altLang="ko-KR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블록은 내고장성</a:t>
            </a:r>
            <a:r>
              <a:rPr lang="en-US" altLang="ko-KR"/>
              <a:t>(fault tolerance)</a:t>
            </a:r>
            <a:r>
              <a:rPr lang="ko-KR" altLang="en-US"/>
              <a:t>과 가용성</a:t>
            </a:r>
            <a:r>
              <a:rPr lang="en-US" altLang="ko-KR"/>
              <a:t>(availability)</a:t>
            </a:r>
            <a:r>
              <a:rPr lang="ko-KR" altLang="en-US"/>
              <a:t>을 제공하는 데 필요한 복제</a:t>
            </a:r>
            <a:r>
              <a:rPr lang="en-US" altLang="ko-KR"/>
              <a:t>(replication)</a:t>
            </a:r>
            <a:r>
              <a:rPr lang="ko-KR" altLang="en-US"/>
              <a:t>를 구현할 때 적합 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블록의 손상과 디스크 및 머신의 장애에 대처하기 위해 각 블록은 물리적으로 분리된 다수의 머신</a:t>
            </a:r>
            <a:r>
              <a:rPr lang="en-US" altLang="ko-KR"/>
              <a:t>(</a:t>
            </a:r>
            <a:r>
              <a:rPr lang="ko-KR" altLang="en-US"/>
              <a:t>기본값 </a:t>
            </a:r>
            <a:r>
              <a:rPr lang="en-US" altLang="ko-KR"/>
              <a:t>3</a:t>
            </a:r>
            <a:r>
              <a:rPr lang="ko-KR" altLang="en-US"/>
              <a:t>대</a:t>
            </a:r>
            <a:r>
              <a:rPr lang="en-US" altLang="ko-KR"/>
              <a:t>)</a:t>
            </a:r>
            <a:r>
              <a:rPr lang="ko-KR" altLang="en-US"/>
              <a:t>에 복제 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블록이 손상되거나 머신의 장애로 특정 블록을 더 이상 이용할 수 없으면 또 다른 복사본을 살아 있는 머신에 복제하여 복제 계수</a:t>
            </a:r>
            <a:r>
              <a:rPr lang="en-US" altLang="ko-KR"/>
              <a:t>(replication factor)</a:t>
            </a:r>
            <a:r>
              <a:rPr lang="ko-KR" altLang="en-US"/>
              <a:t>를 정상 수준으로 돌아오게 할 수 있음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67FAA7-812E-A6CB-75AC-3253BAD4AE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7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3B390-8112-7DAD-2D46-DFC1B8E9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네임노드와 데이터노드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4A99A-D076-7870-1149-287187C2F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B9AFA-BEED-3C09-6CAB-29A935E21C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HDFS </a:t>
            </a:r>
            <a:r>
              <a:rPr lang="ko-KR" altLang="en-US"/>
              <a:t>클러스터는 마스터</a:t>
            </a:r>
            <a:r>
              <a:rPr lang="en-US" altLang="ko-KR"/>
              <a:t>-</a:t>
            </a:r>
            <a:r>
              <a:rPr lang="ko-KR" altLang="en-US"/>
              <a:t>워커 패턴으로 동작하는 두 종류의 노드가 존재 </a:t>
            </a:r>
            <a:endParaRPr lang="en-US" altLang="ko-KR"/>
          </a:p>
          <a:p>
            <a:r>
              <a:rPr lang="ko-KR" altLang="en-US"/>
              <a:t>네임노드</a:t>
            </a:r>
            <a:endParaRPr lang="en-US" altLang="ko-KR"/>
          </a:p>
          <a:p>
            <a:pPr lvl="1"/>
            <a:r>
              <a:rPr lang="ko-KR" altLang="en-US"/>
              <a:t>파일 시스템의 네임스페이스를 관리 </a:t>
            </a:r>
            <a:endParaRPr lang="en-US" altLang="ko-KR"/>
          </a:p>
          <a:p>
            <a:pPr lvl="1"/>
            <a:r>
              <a:rPr lang="ko-KR" altLang="en-US"/>
              <a:t>파일 시스템 트리와 그 트리에 포함된 모든 파일과 디렉터리에 대한 메타데이터를 유지 </a:t>
            </a:r>
            <a:endParaRPr lang="en-US" altLang="ko-KR"/>
          </a:p>
          <a:p>
            <a:pPr lvl="1"/>
            <a:r>
              <a:rPr lang="ko-KR" altLang="en-US"/>
              <a:t>이 정보는 네임스페이스 이미지와 에디트 로그라는 두 종류의 파일로 로컬 디스크에 영속적으로 저장 </a:t>
            </a:r>
            <a:endParaRPr lang="en-US" altLang="ko-KR"/>
          </a:p>
          <a:p>
            <a:pPr lvl="1"/>
            <a:r>
              <a:rPr lang="ko-KR" altLang="en-US"/>
              <a:t>네임노드는 파일에 속한 모든 블록이 어느 데이터노드에 있는지 파악하고 있음 </a:t>
            </a:r>
            <a:endParaRPr lang="en-US" altLang="ko-KR"/>
          </a:p>
          <a:p>
            <a:pPr lvl="1"/>
            <a:r>
              <a:rPr lang="ko-KR" altLang="en-US"/>
              <a:t>블록의 위치 정보는 시스템이 시작할 때 모든 데이터토드로부터 받아서 재구성하기 때문에 디스크에 영속적으로 저장하지 않음 </a:t>
            </a:r>
            <a:endParaRPr lang="en-US" altLang="ko-KR"/>
          </a:p>
          <a:p>
            <a:r>
              <a:rPr lang="ko-KR" altLang="en-US"/>
              <a:t>데이터노드</a:t>
            </a:r>
            <a:endParaRPr lang="en-US" altLang="ko-KR"/>
          </a:p>
          <a:p>
            <a:pPr lvl="1"/>
            <a:r>
              <a:rPr lang="ko-KR" altLang="en-US"/>
              <a:t>파일시스템의 실질적인 일꾼 </a:t>
            </a:r>
            <a:endParaRPr lang="en-US" altLang="ko-KR"/>
          </a:p>
          <a:p>
            <a:pPr lvl="1"/>
            <a:r>
              <a:rPr lang="ko-KR" altLang="en-US"/>
              <a:t>데이터노드는 클라이언트나 네임노드의 요청이 있을 때 블록을 저장하고 탐색하며</a:t>
            </a:r>
            <a:r>
              <a:rPr lang="en-US" altLang="ko-KR"/>
              <a:t>, </a:t>
            </a:r>
            <a:r>
              <a:rPr lang="ko-KR" altLang="en-US"/>
              <a:t>저장하고 있는 블록의 목록을 주기적으로 네임노드에 보고 </a:t>
            </a:r>
            <a:endParaRPr lang="en-US" altLang="ko-KR"/>
          </a:p>
          <a:p>
            <a:pPr lvl="1"/>
            <a:r>
              <a:rPr lang="ko-KR" altLang="en-US"/>
              <a:t>네임노드가 없으면 파일시스템은 동작하지 않는다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네임노드를 실행하는 머신이 손상되면 파일 시스템의 어떤 파일도 찾을 수 없다</a:t>
            </a:r>
            <a:r>
              <a:rPr lang="en-US" altLang="ko-KR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172E-9A96-25F1-B240-BB4D48F112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3B390-8112-7DAD-2D46-DFC1B8E9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네임노드와 데이터노드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4A99A-D076-7870-1149-287187C2F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B9AFA-BEED-3C09-6CAB-29A935E21C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데이터노드</a:t>
            </a:r>
            <a:endParaRPr lang="en-US" altLang="ko-KR"/>
          </a:p>
          <a:p>
            <a:pPr lvl="1"/>
            <a:r>
              <a:rPr lang="ko-KR" altLang="en-US"/>
              <a:t>데이터노드에 블록이 저장되어 있지만 이러한 블록 정보를 이용하여 파일을 재구성할 수 없기 때문에 네임노드의 장애복구 기능은 필수적이며</a:t>
            </a:r>
            <a:r>
              <a:rPr lang="en-US" altLang="ko-KR"/>
              <a:t>, </a:t>
            </a:r>
            <a:r>
              <a:rPr lang="ko-KR" altLang="en-US"/>
              <a:t>하둡은 이를 위해 두가지 방법을 제시 </a:t>
            </a:r>
            <a:endParaRPr lang="en-US" altLang="ko-KR"/>
          </a:p>
          <a:p>
            <a:pPr lvl="2"/>
            <a:r>
              <a:rPr lang="ko-KR" altLang="en-US"/>
              <a:t>파일시스템의 메타데이터를 지속적인 상태로 보존하기 위한 파일로 백업 </a:t>
            </a:r>
            <a:endParaRPr lang="en-US" altLang="ko-KR"/>
          </a:p>
          <a:p>
            <a:pPr lvl="2"/>
            <a:r>
              <a:rPr lang="ko-KR" altLang="en-US"/>
              <a:t>보조 네임노드를 운영 하는 것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172E-9A96-25F1-B240-BB4D48F112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E34B-5DBF-485C-89B8-563006AF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리소스 관리자와 스케줄러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DBFCB-14ED-4E95-AFC3-9822D0E6A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F52C4-CCD1-48B2-BF7E-19ACC2A9CF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YARN(Yet Another Resource Negotiator)</a:t>
            </a:r>
          </a:p>
          <a:p>
            <a:pPr lvl="1"/>
            <a:r>
              <a:rPr lang="ko-KR" altLang="en-US"/>
              <a:t>하둡의 클러스터 관리 시스템</a:t>
            </a:r>
            <a:endParaRPr lang="en-US" altLang="ko-KR"/>
          </a:p>
          <a:p>
            <a:pPr lvl="1"/>
            <a:r>
              <a:rPr lang="ko-KR" altLang="en-US"/>
              <a:t>가장 효율적인 방법으로 계산 리소스를 할당하고 사용자 애플리케이션을 스케줄링 하는 시스템 </a:t>
            </a:r>
            <a:endParaRPr lang="en-US" altLang="ko-KR"/>
          </a:p>
          <a:p>
            <a:pPr lvl="1"/>
            <a:r>
              <a:rPr lang="ko-KR" altLang="en-US"/>
              <a:t>스케줄링과 리소스 관리로 데이터 지역성을 극대화하고 계산량이 많은 애플리케이션이 리소스를 독점하지 않게 제어 </a:t>
            </a:r>
            <a:endParaRPr lang="en-US" altLang="ko-KR"/>
          </a:p>
          <a:p>
            <a:pPr lvl="1"/>
            <a:r>
              <a:rPr lang="ko-KR" altLang="en-US"/>
              <a:t>교체 가능한 스케줄링 시스템을 지원</a:t>
            </a:r>
            <a:endParaRPr lang="en-US" altLang="ko-KR"/>
          </a:p>
          <a:p>
            <a:pPr lvl="1"/>
            <a:r>
              <a:rPr lang="ko-KR" altLang="en-US"/>
              <a:t>사용자당 리소스 제한이나 작업 대기열당 리소스 할당량 등 공용 리소스 시스템의 스케줄링에 필요한 기본적인 환경 설정을 스케줄러에 입력할 수 있음 </a:t>
            </a:r>
            <a:endParaRPr lang="en-US" altLang="ko-KR"/>
          </a:p>
          <a:p>
            <a:r>
              <a:rPr lang="ko-KR" altLang="en-US"/>
              <a:t>구성</a:t>
            </a:r>
            <a:endParaRPr lang="en-US" altLang="ko-KR"/>
          </a:p>
          <a:p>
            <a:pPr lvl="1"/>
            <a:r>
              <a:rPr lang="en-US" altLang="ko-KR"/>
              <a:t>Resource Manager</a:t>
            </a:r>
            <a:r>
              <a:rPr lang="ko-KR" altLang="en-US"/>
              <a:t>라고 불리는 마스터 노드</a:t>
            </a:r>
            <a:endParaRPr lang="en-US" altLang="ko-KR"/>
          </a:p>
          <a:p>
            <a:pPr lvl="2"/>
            <a:r>
              <a:rPr lang="ko-KR" altLang="en-US"/>
              <a:t>클러스터 전체의 계산 리소스를 관리하고</a:t>
            </a:r>
            <a:r>
              <a:rPr lang="en-US" altLang="ko-KR"/>
              <a:t>, </a:t>
            </a:r>
            <a:r>
              <a:rPr lang="ko-KR" altLang="en-US"/>
              <a:t>클라이언트가 요구한 리소스를 </a:t>
            </a:r>
            <a:r>
              <a:rPr lang="en-US" altLang="ko-KR"/>
              <a:t>NodeManager</a:t>
            </a:r>
            <a:r>
              <a:rPr lang="ko-KR" altLang="en-US"/>
              <a:t>로부터 확보하도록 스케줄링함</a:t>
            </a:r>
            <a:endParaRPr lang="en-US" altLang="ko-KR"/>
          </a:p>
          <a:p>
            <a:pPr lvl="2"/>
            <a:r>
              <a:rPr lang="ko-KR" altLang="en-US"/>
              <a:t>요청된 이그제큐터 개수와 </a:t>
            </a:r>
            <a:r>
              <a:rPr lang="en-US" altLang="ko-KR"/>
              <a:t>cpu </a:t>
            </a:r>
            <a:r>
              <a:rPr lang="ko-KR" altLang="en-US"/>
              <a:t>코어의 수</a:t>
            </a:r>
            <a:r>
              <a:rPr lang="en-US" altLang="ko-KR"/>
              <a:t>, </a:t>
            </a:r>
            <a:r>
              <a:rPr lang="ko-KR" altLang="en-US"/>
              <a:t>메모리 양에 따라 이그제큐터를 하나 이상의 </a:t>
            </a:r>
            <a:r>
              <a:rPr lang="en-US" altLang="ko-KR"/>
              <a:t>NodeManager</a:t>
            </a:r>
            <a:r>
              <a:rPr lang="ko-KR" altLang="en-US"/>
              <a:t>로부터 확보하는 역할을 담당</a:t>
            </a:r>
            <a:endParaRPr lang="en-US" altLang="ko-KR"/>
          </a:p>
          <a:p>
            <a:pPr lvl="1"/>
            <a:r>
              <a:rPr lang="en-US" altLang="ko-KR"/>
              <a:t>NodeManager</a:t>
            </a:r>
            <a:r>
              <a:rPr lang="ko-KR" altLang="en-US"/>
              <a:t>라고 하는 여러 개의 워커 노드</a:t>
            </a:r>
            <a:endParaRPr lang="en-US" altLang="ko-KR"/>
          </a:p>
          <a:p>
            <a:pPr lvl="2"/>
            <a:r>
              <a:rPr lang="ko-KR" altLang="en-US"/>
              <a:t>자신이 설치된 노드의 계산 리소스만을 관리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2673C8-2D09-42B0-9DCD-74D40CE340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1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C8E1-733D-410E-BB74-C9C839A2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리소스 관리자와 스케줄러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37B4-E81A-454C-85E7-C1D87D233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51D3C-0C89-4FA2-B9C3-29CC925337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YARN</a:t>
            </a:r>
          </a:p>
          <a:p>
            <a:pPr lvl="1"/>
            <a:r>
              <a:rPr lang="ko-KR" altLang="en-US"/>
              <a:t>클러스터의 리소스를 컨테이너로 분할</a:t>
            </a:r>
            <a:endParaRPr lang="en-US" altLang="ko-KR"/>
          </a:p>
          <a:p>
            <a:pPr lvl="1"/>
            <a:r>
              <a:rPr lang="ko-KR" altLang="en-US"/>
              <a:t>컨테이너는 기본적으로 할당되는 </a:t>
            </a:r>
            <a:r>
              <a:rPr lang="en-US" altLang="ko-KR"/>
              <a:t>CPU </a:t>
            </a:r>
            <a:r>
              <a:rPr lang="ko-KR" altLang="en-US"/>
              <a:t>코어 수와 메모리 용량으로 정의되며 추가 리소스를 포함할 수도 있음</a:t>
            </a:r>
            <a:endParaRPr lang="en-US" altLang="ko-KR"/>
          </a:p>
          <a:p>
            <a:pPr lvl="1"/>
            <a:r>
              <a:rPr lang="ko-KR" altLang="en-US"/>
              <a:t>실행중인 컨테이너들을 모니터링하면서 컨테이너가 리소스의 최대 할당량을 초과하지 않게 억제 </a:t>
            </a:r>
            <a:endParaRPr lang="en-US" altLang="ko-KR"/>
          </a:p>
          <a:p>
            <a:pPr lvl="1"/>
            <a:r>
              <a:rPr lang="ko-KR" altLang="en-US"/>
              <a:t>클러스터의 리소스를 컨테이너로 관리함으로써 분산 시스템을 전체적으로 원활하게 운영하고</a:t>
            </a:r>
            <a:r>
              <a:rPr lang="en-US" altLang="ko-KR"/>
              <a:t>, </a:t>
            </a:r>
            <a:r>
              <a:rPr lang="ko-KR" altLang="en-US"/>
              <a:t>클러스터의 리소스를 다수의 애플리케이션에 공평한 방식으로 공유</a:t>
            </a:r>
            <a:endParaRPr lang="en-US" altLang="ko-KR"/>
          </a:p>
          <a:p>
            <a:pPr lvl="1"/>
            <a:r>
              <a:rPr lang="ko-KR" altLang="en-US"/>
              <a:t>컨테이너를 비공개로 설정할 수도 있고</a:t>
            </a:r>
            <a:r>
              <a:rPr lang="en-US" altLang="ko-KR"/>
              <a:t>, </a:t>
            </a:r>
            <a:r>
              <a:rPr lang="ko-KR" altLang="en-US"/>
              <a:t>사용자가 요청한 작업을 적절한 시점에 시작할 수 도 있음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1052-8C0D-4634-B688-6BD7717AE6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1FDE3-B430-4DF8-9B58-15F7F7F5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93" y="3644173"/>
            <a:ext cx="5956648" cy="29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8E87D-ABF6-43E5-A573-ACDE0BDB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데이터 처리 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FF5E9-9029-45DA-B0A1-5F50CD6FF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C9E6-337C-4491-9629-D4FD278832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맵리듀스</a:t>
            </a:r>
            <a:endParaRPr lang="en-US" altLang="ko-KR"/>
          </a:p>
          <a:p>
            <a:pPr lvl="1"/>
            <a:r>
              <a:rPr lang="en-US" altLang="ko-KR"/>
              <a:t>HDFS</a:t>
            </a:r>
            <a:r>
              <a:rPr lang="ko-KR" altLang="en-US"/>
              <a:t>는 파일의 저장과 관리에 중점을 뒀다면 앞으로 살펴볼 맵리듀스는 </a:t>
            </a:r>
            <a:r>
              <a:rPr lang="en-US" altLang="ko-KR"/>
              <a:t>HDFS</a:t>
            </a:r>
            <a:r>
              <a:rPr lang="ko-KR" altLang="en-US"/>
              <a:t>에 저장된 파일에서 데이터를 추출해 가공</a:t>
            </a:r>
            <a:r>
              <a:rPr lang="en-US" altLang="ko-KR"/>
              <a:t>, </a:t>
            </a:r>
            <a:r>
              <a:rPr lang="ko-KR" altLang="en-US"/>
              <a:t>분석</a:t>
            </a:r>
            <a:r>
              <a:rPr lang="en-US" altLang="ko-KR"/>
              <a:t>, </a:t>
            </a:r>
            <a:r>
              <a:rPr lang="ko-KR" altLang="en-US"/>
              <a:t>병합해 의미 있는 결과를 도출하기 위한 일종의 프로그램이다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자바 언어를 지원하는 맵리듀스 프레임워크는 분산 환경에서 병렬 처리를 쉽게 할 수 있게 돕는다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맵리듀스에서 제공하는 몇 개의 클래스를 상속받아 규칙에 따라 코딩하면 </a:t>
            </a:r>
            <a:r>
              <a:rPr lang="en-US" altLang="ko-KR"/>
              <a:t>HDFS</a:t>
            </a:r>
            <a:r>
              <a:rPr lang="ko-KR" altLang="en-US"/>
              <a:t>에 저장된 데이터를 병렬 처리할수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분산된 저장 환경에서 저장된 노드에서 실행하여 결과를 모으는 개념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E6299-4217-4641-9351-A27FAE46E8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0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D06A-2793-44F6-ACC8-14B44E4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데이터 처리 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AD283-A650-47E5-ACD2-45BDB9E4F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BCA10-DB17-438F-B712-990D8B64BD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latin typeface="맑은 고딕"/>
                <a:ea typeface="맑은 고딕"/>
              </a:rPr>
              <a:t>맵리듀스</a:t>
            </a:r>
            <a:endParaRPr lang="en-US" altLang="ko-KR" err="1">
              <a:latin typeface="맑은 고딕"/>
              <a:ea typeface="맑은 고딕"/>
            </a:endParaRPr>
          </a:p>
          <a:p>
            <a:pPr lvl="1"/>
            <a:r>
              <a:rPr lang="ko-KR" altLang="en-US">
                <a:latin typeface="맑은 고딕"/>
                <a:ea typeface="맑은 고딕"/>
              </a:rPr>
              <a:t>병렬 처리 모델은 문제를 </a:t>
            </a:r>
            <a:r>
              <a:rPr lang="en-US" altLang="ko-KR">
                <a:latin typeface="맑은 고딕"/>
                <a:ea typeface="맑은 고딕"/>
              </a:rPr>
              <a:t>map, shuffle, reduce </a:t>
            </a:r>
            <a:r>
              <a:rPr lang="ko-KR" altLang="en-US">
                <a:latin typeface="맑은 고딕"/>
                <a:ea typeface="맑은 고딕"/>
              </a:rPr>
              <a:t>단계로 나눠 수행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r>
              <a:rPr lang="en-US" altLang="ko-KR">
                <a:latin typeface="맑은 고딕"/>
                <a:ea typeface="맑은 고딕"/>
              </a:rPr>
              <a:t>map</a:t>
            </a:r>
          </a:p>
          <a:p>
            <a:pPr lvl="2"/>
            <a:r>
              <a:rPr lang="ko-KR" altLang="en-US">
                <a:latin typeface="맑은 고딕"/>
                <a:ea typeface="맑은 고딕"/>
              </a:rPr>
              <a:t>입 데이터가 클러스터에서 병렬로 처리되며 이 맵 단계를 수행하는 </a:t>
            </a:r>
            <a:r>
              <a:rPr lang="en-US" altLang="ko-KR">
                <a:latin typeface="맑은 고딕"/>
                <a:ea typeface="맑은 고딕"/>
              </a:rPr>
              <a:t>mapper </a:t>
            </a:r>
            <a:r>
              <a:rPr lang="ko-KR" altLang="en-US">
                <a:latin typeface="맑은 고딕"/>
                <a:ea typeface="맑은 고딕"/>
              </a:rPr>
              <a:t>함수는 원시 데이터를 </a:t>
            </a:r>
            <a:r>
              <a:rPr lang="en-US" altLang="ko-KR">
                <a:latin typeface="맑은 고딕"/>
                <a:ea typeface="맑은 고딕"/>
              </a:rPr>
              <a:t>key</a:t>
            </a:r>
            <a:r>
              <a:rPr lang="ko-KR" altLang="en-US">
                <a:latin typeface="맑은 고딕"/>
                <a:ea typeface="맑은 고딕"/>
              </a:rPr>
              <a:t>와 </a:t>
            </a:r>
            <a:r>
              <a:rPr lang="en-US" altLang="ko-KR">
                <a:latin typeface="맑은 고딕"/>
                <a:ea typeface="맑은 고딕"/>
              </a:rPr>
              <a:t>value</a:t>
            </a:r>
            <a:r>
              <a:rPr lang="ko-KR" altLang="en-US">
                <a:latin typeface="맑은 고딕"/>
                <a:ea typeface="맑은 고딕"/>
              </a:rPr>
              <a:t>의 쌍으로 변환 </a:t>
            </a:r>
            <a:endParaRPr lang="en-US" altLang="ko-KR"/>
          </a:p>
          <a:p>
            <a:pPr lvl="1"/>
            <a:r>
              <a:rPr lang="en-US" altLang="ko-KR">
                <a:latin typeface="맑은 고딕"/>
                <a:ea typeface="맑은 고딕"/>
              </a:rPr>
              <a:t>shuffle</a:t>
            </a:r>
          </a:p>
          <a:p>
            <a:pPr lvl="2"/>
            <a:r>
              <a:rPr lang="ko-KR" altLang="en-US">
                <a:latin typeface="맑은 고딕"/>
                <a:ea typeface="맑은 고딕"/>
              </a:rPr>
              <a:t>변환된 데이터는 키를 기준으로 정렬돼 </a:t>
            </a:r>
            <a:r>
              <a:rPr lang="en-US" altLang="ko-KR">
                <a:latin typeface="맑은 고딕"/>
                <a:ea typeface="맑은 고딕"/>
              </a:rPr>
              <a:t>bucket</a:t>
            </a:r>
            <a:r>
              <a:rPr lang="ko-KR" altLang="en-US" err="1">
                <a:latin typeface="맑은 고딕"/>
                <a:ea typeface="맑은 고딕"/>
              </a:rPr>
              <a:t>으로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셔플링된다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</a:p>
          <a:p>
            <a:pPr lvl="1"/>
            <a:r>
              <a:rPr lang="en-US" altLang="ko-KR">
                <a:latin typeface="맑은 고딕"/>
                <a:ea typeface="맑은 고딕"/>
              </a:rPr>
              <a:t>reduce</a:t>
            </a:r>
          </a:p>
          <a:p>
            <a:pPr lvl="2"/>
            <a:r>
              <a:rPr lang="ko-KR" altLang="en-US">
                <a:latin typeface="맑은 고딕"/>
                <a:ea typeface="맑은 고딕"/>
              </a:rPr>
              <a:t>모든 키의 값을 처리하며 결과를 </a:t>
            </a:r>
            <a:r>
              <a:rPr lang="en-US" altLang="ko-KR">
                <a:latin typeface="맑은 고딕"/>
                <a:ea typeface="맑은 고딕"/>
              </a:rPr>
              <a:t>HDFS</a:t>
            </a:r>
            <a:r>
              <a:rPr lang="ko-KR" altLang="en-US">
                <a:latin typeface="맑은 고딕"/>
                <a:ea typeface="맑은 고딕"/>
              </a:rPr>
              <a:t>나 다른 영구 저장소에 저장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29AFF-1F85-432F-AF16-9746D4D9BA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5F660-355E-43A5-8D06-220921B9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017111"/>
            <a:ext cx="6144482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B4C64E-5C1C-41A7-B3E2-616C2509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1" r="5471"/>
          <a:stretch/>
        </p:blipFill>
        <p:spPr>
          <a:xfrm>
            <a:off x="6461228" y="4025500"/>
            <a:ext cx="553673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하둡이란 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하둡역사</a:t>
            </a:r>
            <a:endParaRPr lang="en-US" altLang="ko-KR"/>
          </a:p>
          <a:p>
            <a:pPr lvl="1"/>
            <a:r>
              <a:rPr lang="ko-KR" altLang="en-US">
                <a:latin typeface="맑은 고딕"/>
                <a:ea typeface="맑은 고딕"/>
              </a:rPr>
              <a:t>텍스트 검색 라이브러리로 널리 활용되는 아파치 </a:t>
            </a:r>
            <a:r>
              <a:rPr lang="ko-KR" altLang="en-US" err="1">
                <a:latin typeface="맑은 고딕"/>
                <a:ea typeface="맑은 고딕"/>
              </a:rPr>
              <a:t>루씬의</a:t>
            </a:r>
            <a:r>
              <a:rPr lang="ko-KR" altLang="en-US">
                <a:latin typeface="맑은 고딕"/>
                <a:ea typeface="맑은 고딕"/>
              </a:rPr>
              <a:t> 창시자인 </a:t>
            </a:r>
            <a:r>
              <a:rPr lang="ko-KR" altLang="en-US" err="1">
                <a:latin typeface="맑은 고딕"/>
                <a:ea typeface="맑은 고딕"/>
              </a:rPr>
              <a:t>더그</a:t>
            </a:r>
            <a:r>
              <a:rPr lang="ko-KR" altLang="en-US">
                <a:latin typeface="맑은 고딕"/>
                <a:ea typeface="맑은 고딕"/>
              </a:rPr>
              <a:t> 커팅이 개발 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r>
              <a:rPr lang="ko-KR" altLang="en-US" err="1">
                <a:latin typeface="맑은 고딕"/>
                <a:ea typeface="맑은 고딕"/>
              </a:rPr>
              <a:t>하둡은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루씬</a:t>
            </a:r>
            <a:r>
              <a:rPr lang="ko-KR" altLang="en-US">
                <a:latin typeface="맑은 고딕"/>
                <a:ea typeface="맑은 고딕"/>
              </a:rPr>
              <a:t> 프로젝트의 일환으로 개발된 오픈 소스 웹 검색 엔진인 아파치 </a:t>
            </a:r>
            <a:r>
              <a:rPr lang="ko-KR" altLang="en-US" err="1">
                <a:latin typeface="맑은 고딕"/>
                <a:ea typeface="맑은 고딕"/>
              </a:rPr>
              <a:t>너치의</a:t>
            </a:r>
            <a:r>
              <a:rPr lang="ko-KR" altLang="en-US">
                <a:latin typeface="맑은 고딕"/>
                <a:ea typeface="맑은 고딕"/>
              </a:rPr>
              <a:t> 하부 프로젝트로 시작 </a:t>
            </a:r>
            <a:endParaRPr lang="en-US" altLang="ko-KR"/>
          </a:p>
          <a:p>
            <a:pPr lvl="1"/>
            <a:r>
              <a:rPr lang="en-US" altLang="ko-KR">
                <a:latin typeface="맑은 고딕"/>
                <a:ea typeface="맑은 고딕"/>
              </a:rPr>
              <a:t>2003</a:t>
            </a:r>
            <a:r>
              <a:rPr lang="ko-KR" altLang="en-US">
                <a:latin typeface="맑은 고딕"/>
                <a:ea typeface="맑은 고딕"/>
              </a:rPr>
              <a:t>년 구글은 구글 파일 시스템</a:t>
            </a:r>
            <a:r>
              <a:rPr lang="en-US" altLang="ko-KR">
                <a:latin typeface="맑은 고딕"/>
                <a:ea typeface="맑은 고딕"/>
              </a:rPr>
              <a:t>(GFS)</a:t>
            </a:r>
            <a:r>
              <a:rPr lang="ko-KR" altLang="en-US">
                <a:latin typeface="맑은 고딕"/>
                <a:ea typeface="맑은 고딕"/>
              </a:rPr>
              <a:t>을 발표하였고 이것이 </a:t>
            </a:r>
            <a:r>
              <a:rPr lang="ko-KR" altLang="en-US" err="1">
                <a:latin typeface="맑은 고딕"/>
                <a:ea typeface="맑은 고딕"/>
              </a:rPr>
              <a:t>하둡의</a:t>
            </a:r>
            <a:r>
              <a:rPr lang="ko-KR" altLang="en-US">
                <a:latin typeface="맑은 고딕"/>
                <a:ea typeface="맑은 고딕"/>
              </a:rPr>
              <a:t> 분산 저장 개념의 토대가 됨 </a:t>
            </a:r>
            <a:endParaRPr lang="en-US" altLang="ko-KR"/>
          </a:p>
          <a:p>
            <a:pPr lvl="1"/>
            <a:r>
              <a:rPr lang="en-US" altLang="ko-KR">
                <a:latin typeface="맑은 고딕"/>
                <a:ea typeface="맑은 고딕"/>
              </a:rPr>
              <a:t>GFS</a:t>
            </a:r>
            <a:r>
              <a:rPr lang="ko-KR" altLang="en-US">
                <a:latin typeface="맑은 고딕"/>
                <a:ea typeface="맑은 고딕"/>
              </a:rPr>
              <a:t>는 </a:t>
            </a:r>
            <a:r>
              <a:rPr lang="ko-KR" altLang="en-US" err="1">
                <a:latin typeface="맑은 고딕"/>
                <a:ea typeface="맑은 고딕"/>
              </a:rPr>
              <a:t>하둡의</a:t>
            </a:r>
            <a:r>
              <a:rPr lang="ko-KR" altLang="en-US">
                <a:latin typeface="맑은 고딕"/>
                <a:ea typeface="맑은 고딕"/>
              </a:rPr>
              <a:t> 분산 저장인 </a:t>
            </a:r>
            <a:r>
              <a:rPr lang="en-US" altLang="ko-KR">
                <a:latin typeface="맑은 고딕"/>
                <a:ea typeface="맑은 고딕"/>
              </a:rPr>
              <a:t>MapReduce</a:t>
            </a:r>
            <a:r>
              <a:rPr lang="ko-KR" altLang="en-US">
                <a:latin typeface="맑은 고딕"/>
                <a:ea typeface="맑은 고딕"/>
              </a:rPr>
              <a:t>라는 처리 기술을 개발하는데 많은 영감을 줌 </a:t>
            </a:r>
            <a:endParaRPr lang="en-US" altLang="ko-KR"/>
          </a:p>
          <a:p>
            <a:pPr lvl="1"/>
            <a:r>
              <a:rPr lang="en-US" altLang="ko-KR">
                <a:latin typeface="맑은 고딕"/>
                <a:ea typeface="맑은 고딕"/>
              </a:rPr>
              <a:t>2006</a:t>
            </a:r>
            <a:r>
              <a:rPr lang="ko-KR" altLang="en-US">
                <a:latin typeface="맑은 고딕"/>
                <a:ea typeface="맑은 고딕"/>
              </a:rPr>
              <a:t>년 </a:t>
            </a:r>
            <a:r>
              <a:rPr lang="ko-KR" altLang="en-US" err="1">
                <a:latin typeface="맑은 고딕"/>
                <a:ea typeface="맑은 고딕"/>
              </a:rPr>
              <a:t>더그</a:t>
            </a:r>
            <a:r>
              <a:rPr lang="ko-KR" altLang="en-US">
                <a:latin typeface="맑은 고딕"/>
                <a:ea typeface="맑은 고딕"/>
              </a:rPr>
              <a:t> 커팅과 톰 화이트를 중심으로 팀을 구성해 </a:t>
            </a:r>
            <a:r>
              <a:rPr lang="ko-KR" altLang="en-US" err="1">
                <a:latin typeface="맑은 고딕"/>
                <a:ea typeface="맑은 고딕"/>
              </a:rPr>
              <a:t>하둡을</a:t>
            </a:r>
            <a:r>
              <a:rPr lang="ko-KR" altLang="en-US">
                <a:latin typeface="맑은 고딕"/>
                <a:ea typeface="맑은 고딕"/>
              </a:rPr>
              <a:t> 개발하기 시작 </a:t>
            </a:r>
            <a:endParaRPr lang="en-US" altLang="ko-KR"/>
          </a:p>
          <a:p>
            <a:pPr lvl="1"/>
            <a:r>
              <a:rPr lang="ko-KR" altLang="en-US" err="1">
                <a:latin typeface="맑은 고딕"/>
                <a:ea typeface="맑은 고딕"/>
              </a:rPr>
              <a:t>하둡의</a:t>
            </a:r>
            <a:r>
              <a:rPr lang="ko-KR" altLang="en-US">
                <a:latin typeface="맑은 고딕"/>
                <a:ea typeface="맑은 고딕"/>
              </a:rPr>
              <a:t> 이름은 </a:t>
            </a:r>
            <a:r>
              <a:rPr lang="ko-KR" altLang="en-US" err="1">
                <a:latin typeface="맑은 고딕"/>
                <a:ea typeface="맑은 고딕"/>
              </a:rPr>
              <a:t>더그</a:t>
            </a:r>
            <a:r>
              <a:rPr lang="ko-KR" altLang="en-US">
                <a:latin typeface="맑은 고딕"/>
                <a:ea typeface="맑은 고딕"/>
              </a:rPr>
              <a:t> 커팅의 아들이 갖고 놀던 장난감 봉제 인형 코끼리의 이름에서 가져옴</a:t>
            </a:r>
            <a:endParaRPr lang="en-US" altLang="ko-KR">
              <a:latin typeface="맑은 고딕"/>
              <a:ea typeface="맑은 고딕"/>
            </a:endParaRP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1026" name="Picture 2" descr="Hadoop] HDFS 아카이브(HAR) 생성 및 사용법 예제">
            <a:extLst>
              <a:ext uri="{FF2B5EF4-FFF2-40B4-BE49-F238E27FC236}">
                <a16:creationId xmlns:a16="http://schemas.microsoft.com/office/drawing/2014/main" id="{80A58504-687C-079A-AC84-456FB635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89" y="1145311"/>
            <a:ext cx="8708164" cy="225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7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9B2F-E5C8-4F22-97DB-6B58C7C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파일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9382F-16D4-402A-9D02-EFD46E5C5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19A57-D59A-4BDC-8E26-4C22039511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하둡의 핵심 파일 시스템으로 처음 개발된 </a:t>
            </a:r>
            <a:r>
              <a:rPr lang="en-US" altLang="ko-KR"/>
              <a:t>HDFS(Hadoop Distributed File System)</a:t>
            </a:r>
            <a:r>
              <a:rPr lang="ko-KR" altLang="en-US"/>
              <a:t>이 널리 사용됨 </a:t>
            </a:r>
            <a:endParaRPr lang="en-US" altLang="ko-KR"/>
          </a:p>
          <a:p>
            <a:pPr lvl="1"/>
            <a:r>
              <a:rPr lang="en-US" altLang="ko-KR"/>
              <a:t>HDFS </a:t>
            </a:r>
            <a:r>
              <a:rPr lang="ko-KR" altLang="en-US"/>
              <a:t>내부에 블록 형태로 저장되며</a:t>
            </a:r>
            <a:r>
              <a:rPr lang="en-US" altLang="ko-KR"/>
              <a:t>, </a:t>
            </a:r>
            <a:r>
              <a:rPr lang="ko-KR" altLang="en-US"/>
              <a:t>블록은 </a:t>
            </a:r>
            <a:r>
              <a:rPr lang="en-US" altLang="ko-KR"/>
              <a:t>HDFS</a:t>
            </a:r>
            <a:r>
              <a:rPr lang="ko-KR" altLang="en-US"/>
              <a:t>에 의해 투명하게 복제돼 여러 노드에 분산</a:t>
            </a:r>
            <a:endParaRPr lang="en-US" altLang="ko-KR"/>
          </a:p>
          <a:p>
            <a:pPr lvl="1"/>
            <a:r>
              <a:rPr lang="en-US" altLang="ko-KR"/>
              <a:t>HDFS</a:t>
            </a:r>
            <a:r>
              <a:rPr lang="ko-KR" altLang="en-US"/>
              <a:t>의 리플리케이션</a:t>
            </a:r>
            <a:r>
              <a:rPr lang="en-US" altLang="ko-KR"/>
              <a:t>(replication) </a:t>
            </a:r>
            <a:r>
              <a:rPr lang="ko-KR" altLang="en-US"/>
              <a:t>메커니즘은 데이터를 단순히 여러 노드에 저장하는 방식이 아닌</a:t>
            </a:r>
            <a:r>
              <a:rPr lang="en-US" altLang="ko-KR"/>
              <a:t>, </a:t>
            </a:r>
            <a:r>
              <a:rPr lang="ko-KR" altLang="en-US"/>
              <a:t>데이터가 여러 랙</a:t>
            </a:r>
            <a:r>
              <a:rPr lang="en-US" altLang="ko-KR"/>
              <a:t>(rack)</a:t>
            </a:r>
            <a:r>
              <a:rPr lang="ko-KR" altLang="en-US"/>
              <a:t>에 분산 저장되도록 보장하는 다양한 전략을 사용함 </a:t>
            </a:r>
            <a:endParaRPr lang="en-US" altLang="ko-KR"/>
          </a:p>
          <a:p>
            <a:pPr lvl="1"/>
            <a:r>
              <a:rPr lang="ko-KR" altLang="en-US"/>
              <a:t>이러한 리프리케이션 전략은 단일 노드나 단일 랙의 장애가 데이터의 유실로 이어지는 사태를 방지</a:t>
            </a:r>
            <a:endParaRPr lang="en-US" altLang="ko-KR"/>
          </a:p>
          <a:p>
            <a:pPr lvl="1"/>
            <a:r>
              <a:rPr lang="en-US" altLang="ko-KR"/>
              <a:t>hdfs-site.xml</a:t>
            </a:r>
            <a:r>
              <a:rPr lang="ko-KR" altLang="en-US"/>
              <a:t>에서 </a:t>
            </a:r>
            <a:r>
              <a:rPr lang="en-US" altLang="ko-KR"/>
              <a:t>dfs.replication</a:t>
            </a:r>
            <a:r>
              <a:rPr lang="ko-KR" altLang="en-US"/>
              <a:t>의 디폴트 값은 </a:t>
            </a:r>
            <a:r>
              <a:rPr lang="en-US" altLang="ko-KR"/>
              <a:t>3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이는 각 블록에 대한 복제계수이다</a:t>
            </a:r>
            <a:r>
              <a:rPr lang="en-US" altLang="ko-KR"/>
              <a:t>. </a:t>
            </a:r>
          </a:p>
          <a:p>
            <a:r>
              <a:rPr lang="en-US" altLang="ko-KR"/>
              <a:t>HDFS</a:t>
            </a:r>
            <a:r>
              <a:rPr lang="ko-KR" altLang="en-US"/>
              <a:t>는 일반적인 파일 시스템을 가진 여러 노드를 묶어 하나의 분산 파일 시스템을 구축하도록 설계</a:t>
            </a:r>
            <a:endParaRPr lang="en-US" altLang="ko-KR"/>
          </a:p>
          <a:p>
            <a:pPr lvl="1"/>
            <a:r>
              <a:rPr lang="ko-KR" altLang="en-US"/>
              <a:t>손쉽게 파일 시스템을 확장해 몇 페타바이트에 이르는 대용량 데이터까지 저장할 수 있음</a:t>
            </a:r>
            <a:endParaRPr lang="en-US" altLang="ko-KR"/>
          </a:p>
          <a:p>
            <a:r>
              <a:rPr lang="en-US" altLang="ko-KR"/>
              <a:t>HDFS</a:t>
            </a:r>
            <a:r>
              <a:rPr lang="ko-KR" altLang="en-US"/>
              <a:t>의 설계</a:t>
            </a:r>
            <a:endParaRPr lang="en-US" altLang="ko-KR"/>
          </a:p>
          <a:p>
            <a:pPr lvl="1"/>
            <a:r>
              <a:rPr lang="en-US" altLang="ko-KR"/>
              <a:t>1. </a:t>
            </a:r>
            <a:r>
              <a:rPr lang="ko-KR" altLang="en-US"/>
              <a:t>데이터의 풀스캐닝을 지원하기 위해 파일 순차 읽기 속도가 빨라야 함</a:t>
            </a:r>
            <a:endParaRPr lang="en-US" altLang="ko-KR"/>
          </a:p>
          <a:p>
            <a:pPr lvl="1"/>
            <a:r>
              <a:rPr lang="en-US" altLang="ko-KR"/>
              <a:t>2.</a:t>
            </a:r>
            <a:r>
              <a:rPr lang="ko-KR" altLang="en-US"/>
              <a:t> 데이터가 계산이 수행되는 곳으로 옮겨지는 게 아니라</a:t>
            </a:r>
            <a:r>
              <a:rPr lang="en-US" altLang="ko-KR"/>
              <a:t>, </a:t>
            </a:r>
            <a:r>
              <a:rPr lang="ko-KR" altLang="en-US"/>
              <a:t>데이터가 저장된 곳에서 계산이 수행될 수 있게 파일 시스템의 노드들이 각자 자신이 저장한 데이터의 위치 정보를 충분히 교환해야 함</a:t>
            </a:r>
            <a:endParaRPr lang="en-US" altLang="ko-KR"/>
          </a:p>
          <a:p>
            <a:pPr lvl="1"/>
            <a:r>
              <a:rPr lang="en-US" altLang="ko-KR"/>
              <a:t>3. </a:t>
            </a:r>
            <a:r>
              <a:rPr lang="ko-KR" altLang="en-US"/>
              <a:t>노드의 장애를 소프트웨어 레이어에서 극복해야 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549AB-8164-4A73-8A28-14739EDDE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0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4C052-D546-4F23-8949-D1B5392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 cluster 3</a:t>
            </a:r>
            <a:r>
              <a:rPr lang="ko-KR" altLang="en-US"/>
              <a:t>가지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AA154-5E45-4ED5-B6C3-0A8EE37D8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0CEF0-7FEA-4B78-A57C-C294B8F4F4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hadoop cluster</a:t>
            </a:r>
            <a:r>
              <a:rPr lang="ko-KR" altLang="en-US"/>
              <a:t>는 </a:t>
            </a:r>
            <a:r>
              <a:rPr lang="en-US" altLang="ko-KR"/>
              <a:t>3</a:t>
            </a:r>
            <a:r>
              <a:rPr lang="ko-KR" altLang="en-US"/>
              <a:t>가지 </a:t>
            </a:r>
            <a:r>
              <a:rPr lang="en-US" altLang="ko-KR"/>
              <a:t>mode</a:t>
            </a:r>
            <a:r>
              <a:rPr lang="ko-KR" altLang="en-US"/>
              <a:t>를 지원</a:t>
            </a:r>
            <a:endParaRPr lang="en-US" altLang="ko-KR"/>
          </a:p>
          <a:p>
            <a:pPr lvl="1"/>
            <a:r>
              <a:rPr lang="en-US" altLang="ko-KR"/>
              <a:t>Local (Standalone) Mode</a:t>
            </a:r>
          </a:p>
          <a:p>
            <a:pPr lvl="2"/>
            <a:r>
              <a:rPr lang="ko-KR" altLang="en-US"/>
              <a:t>하나의 장비에 단일 </a:t>
            </a:r>
            <a:r>
              <a:rPr lang="en-US" altLang="ko-KR"/>
              <a:t>java </a:t>
            </a:r>
            <a:r>
              <a:rPr lang="ko-KR" altLang="en-US"/>
              <a:t>프로세스로 실행되도록 구성</a:t>
            </a:r>
            <a:endParaRPr lang="en-US" altLang="ko-KR"/>
          </a:p>
          <a:p>
            <a:pPr lvl="1"/>
            <a:r>
              <a:rPr lang="en-US" altLang="ko-KR"/>
              <a:t>Pseudo-Distributed Mode</a:t>
            </a:r>
          </a:p>
          <a:p>
            <a:pPr lvl="2"/>
            <a:r>
              <a:rPr lang="ko-KR" altLang="en-US"/>
              <a:t>하나의 장비에 분산 </a:t>
            </a:r>
            <a:r>
              <a:rPr lang="en-US" altLang="ko-KR"/>
              <a:t>java </a:t>
            </a:r>
            <a:r>
              <a:rPr lang="ko-KR" altLang="en-US"/>
              <a:t>프로세스로 실행되도록 구성</a:t>
            </a:r>
            <a:endParaRPr lang="en-US" altLang="ko-KR"/>
          </a:p>
          <a:p>
            <a:pPr lvl="1"/>
            <a:r>
              <a:rPr lang="en-US" altLang="ko-KR"/>
              <a:t>Fully-Distributed Mode</a:t>
            </a:r>
          </a:p>
          <a:p>
            <a:pPr lvl="2"/>
            <a:r>
              <a:rPr lang="ko-KR" altLang="en-US"/>
              <a:t>여러 장비에 분산 </a:t>
            </a:r>
            <a:r>
              <a:rPr lang="en-US" altLang="ko-KR"/>
              <a:t>java </a:t>
            </a:r>
            <a:r>
              <a:rPr lang="ko-KR" altLang="en-US"/>
              <a:t>프로세스로 실행되도록 구성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F6979-383B-4595-B297-63DAC80C1B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8801F8-89D7-4F03-9950-E5A5FEE0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3203"/>
              </p:ext>
            </p:extLst>
          </p:nvPr>
        </p:nvGraphicFramePr>
        <p:xfrm>
          <a:off x="1811524" y="3754188"/>
          <a:ext cx="8568952" cy="255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하둡 설정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로컬모드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hadoop-local.xml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기본 로컬 파일시스템과 맵리듀스 잡을 실행하는 로컬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단일 </a:t>
                      </a:r>
                      <a:r>
                        <a:rPr lang="en-US" altLang="ko-KR" sz="1400"/>
                        <a:t>JVM ) </a:t>
                      </a:r>
                      <a:r>
                        <a:rPr lang="ko-KR" altLang="en-US" sz="1400"/>
                        <a:t>프레임워크에 적합한 하둡 설정을 가진다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의사분산모드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hadoop-localhost.xml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로컬에서 작동하는 네임노드</a:t>
                      </a:r>
                      <a:r>
                        <a:rPr lang="en-US" altLang="ko-KR" sz="1400"/>
                        <a:t>(namenode) 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YARN</a:t>
                      </a:r>
                    </a:p>
                    <a:p>
                      <a:pPr latinLnBrk="1"/>
                      <a:r>
                        <a:rPr lang="ko-KR" altLang="en-US" sz="1400"/>
                        <a:t>리소스 매니저</a:t>
                      </a:r>
                      <a:r>
                        <a:rPr lang="en-US" altLang="ko-KR" sz="1400"/>
                        <a:t>(resource manager)</a:t>
                      </a:r>
                      <a:r>
                        <a:rPr lang="ko-KR" altLang="en-US" sz="1400"/>
                        <a:t>의 위치를 설정한다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클러스터모드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hadoop-cluster.xml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클러스터의 네임노드와 </a:t>
                      </a:r>
                      <a:r>
                        <a:rPr lang="en-US" altLang="ko-KR" sz="1400"/>
                        <a:t>YARN </a:t>
                      </a:r>
                      <a:r>
                        <a:rPr lang="ko-KR" altLang="en-US" sz="1400"/>
                        <a:t>리소스 매니저의 주소를 가진다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실무에서는 예제에 사용된 ‘</a:t>
                      </a:r>
                      <a:r>
                        <a:rPr lang="en-US" altLang="ko-KR" sz="1400"/>
                        <a:t>cluster’</a:t>
                      </a:r>
                      <a:r>
                        <a:rPr lang="ko-KR" altLang="en-US" sz="1400"/>
                        <a:t>라는 이름 대신 실제 클러스터의 이름을 사용할 것을 권장한다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사각형 설명선 8">
            <a:extLst>
              <a:ext uri="{FF2B5EF4-FFF2-40B4-BE49-F238E27FC236}">
                <a16:creationId xmlns:a16="http://schemas.microsoft.com/office/drawing/2014/main" id="{A146DE97-FE66-4ED9-942A-B3BD25DCD2E8}"/>
              </a:ext>
            </a:extLst>
          </p:cNvPr>
          <p:cNvSpPr/>
          <p:nvPr/>
        </p:nvSpPr>
        <p:spPr>
          <a:xfrm>
            <a:off x="9273812" y="2491952"/>
            <a:ext cx="2592288" cy="1211562"/>
          </a:xfrm>
          <a:prstGeom prst="wedgeRoundRectCallout">
            <a:avLst>
              <a:gd name="adj1" fmla="val -49203"/>
              <a:gd name="adj2" fmla="val -144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ko-KR" altLang="en-US" b="1">
                <a:solidFill>
                  <a:prstClr val="black"/>
                </a:solidFill>
              </a:rPr>
              <a:t>하둡의 기본 클러스터 설정 파일은</a:t>
            </a:r>
            <a:endParaRPr lang="en-US" altLang="ko-KR" b="1">
              <a:solidFill>
                <a:prstClr val="black"/>
              </a:solidFill>
            </a:endParaRPr>
          </a:p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en-US" altLang="ko-KR" b="1">
                <a:solidFill>
                  <a:prstClr val="black"/>
                </a:solidFill>
              </a:rPr>
              <a:t>core-site.xml</a:t>
            </a:r>
            <a:endParaRPr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3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EEFB-52BF-4230-9928-224FE742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 cluster 3</a:t>
            </a:r>
            <a:r>
              <a:rPr lang="ko-KR" altLang="en-US"/>
              <a:t>가지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64DF9-2851-411C-A8F4-720EB9077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01AB0-9FE7-46DB-A2B3-CAA0591072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cluster 3</a:t>
            </a:r>
            <a:r>
              <a:rPr lang="ko-KR" altLang="en-US"/>
              <a:t>가지 환경 예시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80E774-6137-4DCD-90CB-13C60F41A2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0146A2D-1A25-4BEB-9631-1A51804B8067}"/>
              </a:ext>
            </a:extLst>
          </p:cNvPr>
          <p:cNvGrpSpPr/>
          <p:nvPr/>
        </p:nvGrpSpPr>
        <p:grpSpPr>
          <a:xfrm>
            <a:off x="924648" y="1618857"/>
            <a:ext cx="2942596" cy="2972293"/>
            <a:chOff x="908400" y="2189055"/>
            <a:chExt cx="2942596" cy="29722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06773F-3503-47AB-B197-927405A1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400" y="2539920"/>
              <a:ext cx="2942596" cy="26214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0F24EA8-DC70-43B5-B08E-A6A72C87E1B9}"/>
                </a:ext>
              </a:extLst>
            </p:cNvPr>
            <p:cNvSpPr/>
            <p:nvPr/>
          </p:nvSpPr>
          <p:spPr>
            <a:xfrm>
              <a:off x="1787843" y="2189055"/>
              <a:ext cx="978153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30000"/>
                </a:spcBef>
                <a:buFontTx/>
                <a:buChar char="•"/>
              </a:pPr>
              <a:r>
                <a:rPr lang="ko-KR" altLang="en-US" sz="1400" b="1">
                  <a:solidFill>
                    <a:prstClr val="black"/>
                  </a:solidFill>
                </a:rPr>
                <a:t>로컬모드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934F36-9E5D-4BD3-93DB-5E439038B230}"/>
              </a:ext>
            </a:extLst>
          </p:cNvPr>
          <p:cNvGrpSpPr/>
          <p:nvPr/>
        </p:nvGrpSpPr>
        <p:grpSpPr>
          <a:xfrm>
            <a:off x="4332573" y="1618857"/>
            <a:ext cx="3462949" cy="4196683"/>
            <a:chOff x="4408975" y="1181100"/>
            <a:chExt cx="3462949" cy="419668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37CF322-27F7-40D4-8BA7-20DAB14FC748}"/>
                </a:ext>
              </a:extLst>
            </p:cNvPr>
            <p:cNvGrpSpPr/>
            <p:nvPr/>
          </p:nvGrpSpPr>
          <p:grpSpPr>
            <a:xfrm>
              <a:off x="4408975" y="1510862"/>
              <a:ext cx="3462949" cy="3866921"/>
              <a:chOff x="4223931" y="1750143"/>
              <a:chExt cx="3462949" cy="3866921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C224824-75B6-4304-A667-A567737CD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931" y="1750143"/>
                <a:ext cx="3462949" cy="2943506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D7077DB-EE63-4910-ADA9-A7685480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2704" y="4699919"/>
                <a:ext cx="2925210" cy="917145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F1E458-E7B0-4F24-8C99-1B170E5113EC}"/>
                </a:ext>
              </a:extLst>
            </p:cNvPr>
            <p:cNvSpPr/>
            <p:nvPr/>
          </p:nvSpPr>
          <p:spPr>
            <a:xfrm>
              <a:off x="5211740" y="1181100"/>
              <a:ext cx="1337226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30000"/>
                </a:spcBef>
                <a:buFontTx/>
                <a:buChar char="•"/>
              </a:pPr>
              <a:r>
                <a:rPr lang="ko-KR" altLang="en-US" sz="1400" b="1">
                  <a:solidFill>
                    <a:prstClr val="black"/>
                  </a:solidFill>
                </a:rPr>
                <a:t>의사분산모드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D63C8A-3D05-4E52-B358-97315389E849}"/>
              </a:ext>
            </a:extLst>
          </p:cNvPr>
          <p:cNvGrpSpPr/>
          <p:nvPr/>
        </p:nvGrpSpPr>
        <p:grpSpPr>
          <a:xfrm>
            <a:off x="8081268" y="1618857"/>
            <a:ext cx="3333750" cy="4122765"/>
            <a:chOff x="7727513" y="2189055"/>
            <a:chExt cx="3333750" cy="41227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CB8E3C9-F5F2-4A0C-AAFB-C1937F2C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7513" y="2539920"/>
              <a:ext cx="3333750" cy="37719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1257AD-4EFC-42FB-9851-0411F9F3A171}"/>
                </a:ext>
              </a:extLst>
            </p:cNvPr>
            <p:cNvSpPr/>
            <p:nvPr/>
          </p:nvSpPr>
          <p:spPr>
            <a:xfrm>
              <a:off x="8725775" y="2189055"/>
              <a:ext cx="1337226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30000"/>
                </a:spcBef>
                <a:buFontTx/>
                <a:buChar char="•"/>
              </a:pPr>
              <a:r>
                <a:rPr lang="ko-KR" altLang="en-US" sz="1400" b="1">
                  <a:solidFill>
                    <a:prstClr val="black"/>
                  </a:solidFill>
                </a:rPr>
                <a:t>클러스터모드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4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83FE8-825F-4DA2-BD75-8184157F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NameNode, DataNode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0E88F-253D-45FC-9EFA-1BA97D2ED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70B21-B226-46BA-BFE4-A66F95FEAE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namenode</a:t>
            </a:r>
          </a:p>
          <a:p>
            <a:pPr lvl="1"/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슬레이브 역할을 하는 </a:t>
            </a:r>
            <a:r>
              <a:rPr lang="en-US" altLang="ko-KR"/>
              <a:t>datanode</a:t>
            </a:r>
            <a:r>
              <a:rPr lang="ko-KR" altLang="en-US"/>
              <a:t>에게 </a:t>
            </a:r>
            <a:r>
              <a:rPr lang="en-US" altLang="ko-KR"/>
              <a:t>I/O </a:t>
            </a:r>
            <a:r>
              <a:rPr lang="ko-KR" altLang="en-US"/>
              <a:t>작업을 할당한다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namenode</a:t>
            </a:r>
            <a:r>
              <a:rPr lang="ko-KR" altLang="en-US"/>
              <a:t>가 손상되면 </a:t>
            </a:r>
            <a:r>
              <a:rPr lang="en-US" altLang="ko-KR"/>
              <a:t>datanode</a:t>
            </a:r>
            <a:r>
              <a:rPr lang="ko-KR" altLang="en-US"/>
              <a:t>에 저장된 블록으로부터 파일을 재구성하는 방법을 알 수 없기 때문에 파일시스템의 모든 파일을 찾을 수 없게 됨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datanode</a:t>
            </a:r>
            <a:r>
              <a:rPr lang="ko-KR" altLang="en-US"/>
              <a:t>와 주기적으로 모니터링 하면서 </a:t>
            </a:r>
            <a:r>
              <a:rPr lang="en-US" altLang="ko-KR"/>
              <a:t>datanode</a:t>
            </a:r>
            <a:r>
              <a:rPr lang="ko-KR" altLang="en-US"/>
              <a:t>의 용량이 다 차면 다른 </a:t>
            </a:r>
            <a:r>
              <a:rPr lang="en-US" altLang="ko-KR"/>
              <a:t>datanode</a:t>
            </a:r>
            <a:r>
              <a:rPr lang="ko-KR" altLang="en-US"/>
              <a:t>로 블록을 이동 가능하도록 만듬 </a:t>
            </a:r>
            <a:endParaRPr lang="en-US" altLang="ko-KR"/>
          </a:p>
          <a:p>
            <a:pPr lvl="1"/>
            <a:r>
              <a:rPr lang="ko-KR" altLang="en-US"/>
              <a:t>파일시스템 트리와 그 트리에 포함된 모든 파일과 디렉터리에 대한 메타데이터를 유지</a:t>
            </a:r>
            <a:endParaRPr lang="en-US" altLang="ko-KR"/>
          </a:p>
          <a:p>
            <a:pPr lvl="1"/>
            <a:r>
              <a:rPr lang="ko-KR" altLang="en-US"/>
              <a:t>이 정보는 네임스페이스 이미지와 에디트 로그라는 두 종류의 파일로 로컬 디스크에 저장</a:t>
            </a:r>
            <a:endParaRPr lang="en-US" altLang="ko-KR"/>
          </a:p>
          <a:p>
            <a:r>
              <a:rPr lang="en-US" altLang="ko-KR"/>
              <a:t>secondaryNode</a:t>
            </a:r>
          </a:p>
          <a:p>
            <a:pPr lvl="1"/>
            <a:r>
              <a:rPr lang="en-US" altLang="ko-KR"/>
              <a:t>namenode</a:t>
            </a:r>
            <a:r>
              <a:rPr lang="ko-KR" altLang="en-US"/>
              <a:t>가 손상될 경우 대비하여 이중화를 구성</a:t>
            </a:r>
            <a:endParaRPr lang="en-US" altLang="ko-KR"/>
          </a:p>
          <a:p>
            <a:r>
              <a:rPr lang="en-US" altLang="ko-KR"/>
              <a:t>datanode</a:t>
            </a:r>
          </a:p>
          <a:p>
            <a:pPr lvl="1"/>
            <a:r>
              <a:rPr lang="ko-KR" altLang="en-US"/>
              <a:t>클라이언트나 네임노드의 요청이 있을 때 블록을 저장하고 탐색하며</a:t>
            </a:r>
            <a:r>
              <a:rPr lang="en-US" altLang="ko-KR"/>
              <a:t>, </a:t>
            </a:r>
            <a:r>
              <a:rPr lang="ko-KR" altLang="en-US"/>
              <a:t>저장하고 있는 블록의 목록을 주기적으로 네임로드에 저장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00FD9-61A6-428F-B4AD-11824BF07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7E761-AE16-487D-BBE1-FC88D97F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파일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F01CA-5143-46B3-BEBB-E894A6E01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F528C-806C-4074-8011-AF639CB0AC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아래 그림은 </a:t>
            </a:r>
            <a:r>
              <a:rPr lang="en-US" altLang="ko-KR"/>
              <a:t>HDFS</a:t>
            </a:r>
            <a:r>
              <a:rPr lang="ko-KR" altLang="en-US"/>
              <a:t>의 아키텍처</a:t>
            </a:r>
            <a:r>
              <a:rPr lang="en-US" altLang="ko-KR"/>
              <a:t>, </a:t>
            </a:r>
            <a:r>
              <a:rPr lang="ko-KR" altLang="en-US"/>
              <a:t>하둡 배포판 내 다양한 시스템의 역할을 보여준다</a:t>
            </a:r>
            <a:r>
              <a:rPr lang="en-US" altLang="ko-KR"/>
              <a:t>.</a:t>
            </a:r>
          </a:p>
          <a:p>
            <a:r>
              <a:rPr lang="ko-KR" altLang="en-US"/>
              <a:t>메타데이터와 데이터의 흐름은 실선</a:t>
            </a:r>
            <a:r>
              <a:rPr lang="en-US" altLang="ko-KR"/>
              <a:t>, </a:t>
            </a:r>
            <a:r>
              <a:rPr lang="ko-KR" altLang="en-US"/>
              <a:t>파일 시스템과 노드의 상태 정보 흐름은 점섬으로 표시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C174E-9FA7-40AA-92A6-518173AE13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03FF2-2AFF-47E6-99F9-375BCA30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38" y="2113398"/>
            <a:ext cx="4947572" cy="45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08EC-6FAD-4964-AB20-5EDF3FF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7A5CC-3176-4DD4-ACEB-F45F60EC1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2EC08-F0ED-4553-9276-001BEB9F5A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 설정 파일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FDD9B-14DD-4D84-8C58-EE8E8671FE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1AE74A7-6A2A-4346-B241-E0D34919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10983"/>
              </p:ext>
            </p:extLst>
          </p:nvPr>
        </p:nvGraphicFramePr>
        <p:xfrm>
          <a:off x="948267" y="1744133"/>
          <a:ext cx="10388600" cy="43813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2533">
                  <a:extLst>
                    <a:ext uri="{9D8B030D-6E8A-4147-A177-3AD203B41FA5}">
                      <a16:colId xmlns:a16="http://schemas.microsoft.com/office/drawing/2014/main" val="1773647951"/>
                    </a:ext>
                  </a:extLst>
                </a:gridCol>
                <a:gridCol w="7476067">
                  <a:extLst>
                    <a:ext uri="{9D8B030D-6E8A-4147-A177-3AD203B41FA5}">
                      <a16:colId xmlns:a16="http://schemas.microsoft.com/office/drawing/2014/main" val="1923021876"/>
                    </a:ext>
                  </a:extLst>
                </a:gridCol>
              </a:tblGrid>
              <a:tr h="46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60818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hadoop-env.sh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환경 관련 설정은 이곳에 들어간다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현재 </a:t>
                      </a:r>
                      <a:r>
                        <a:rPr lang="en-US" altLang="ko-KR" sz="1050"/>
                        <a:t>JDK</a:t>
                      </a:r>
                      <a:r>
                        <a:rPr lang="ko-KR" altLang="en-US" sz="1050"/>
                        <a:t>가 시스템 경로 내에 있지 않다면 이 파일을 열어서 </a:t>
                      </a:r>
                      <a:r>
                        <a:rPr lang="en-US" altLang="ko-KR" sz="1050"/>
                        <a:t>JAVA_HOME</a:t>
                      </a:r>
                      <a:r>
                        <a:rPr lang="ko-KR" altLang="en-US" sz="1050"/>
                        <a:t>을 설정해야 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또 이곳에서는 다양한 하둡 컴포넌트용 </a:t>
                      </a:r>
                      <a:r>
                        <a:rPr lang="en-US" altLang="ko-KR" sz="1050"/>
                        <a:t>JVM </a:t>
                      </a:r>
                      <a:r>
                        <a:rPr lang="ko-KR" altLang="en-US" sz="1050"/>
                        <a:t>옵션을 지정할 수도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로그 디렉터리와 마스터 및 슬레이브 파일의 위치도 이곳에서 수정할 수 있다</a:t>
                      </a:r>
                      <a:r>
                        <a:rPr lang="en-US" altLang="ko-KR" sz="1050"/>
                        <a:t>.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8026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core-site.xml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시스템레벨의 하둡 설정 항목</a:t>
                      </a:r>
                      <a:r>
                        <a:rPr lang="en-US" altLang="ko-KR" sz="1050"/>
                        <a:t>(</a:t>
                      </a:r>
                      <a:r>
                        <a:rPr lang="ko-KR" altLang="en-US" sz="1050"/>
                        <a:t>예를 들어 </a:t>
                      </a:r>
                      <a:r>
                        <a:rPr lang="en-US" altLang="ko-KR" sz="1050"/>
                        <a:t>HDFS URL, </a:t>
                      </a:r>
                      <a:r>
                        <a:rPr lang="ko-KR" altLang="en-US" sz="1050"/>
                        <a:t>하둡 임시 디렉터리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랙을 인식하는 하둡 클러스터용 스크립트 위치</a:t>
                      </a:r>
                      <a:r>
                        <a:rPr lang="en-US" altLang="ko-KR" sz="1050"/>
                        <a:t>) </a:t>
                      </a:r>
                      <a:r>
                        <a:rPr lang="ko-KR" altLang="en-US" sz="1050"/>
                        <a:t>등을 포함한다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이 파일에 들어 있는 설정은 </a:t>
                      </a:r>
                      <a:r>
                        <a:rPr lang="en-US" altLang="ko-KR" sz="1050"/>
                        <a:t>core-default.xml</a:t>
                      </a:r>
                      <a:r>
                        <a:rPr lang="ko-KR" altLang="en-US" sz="1050"/>
                        <a:t>에 들어 있는 설정보다 우선시된다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하둡 공통 설정</a:t>
                      </a:r>
                      <a:endParaRPr lang="en-US" altLang="ko-KR" sz="105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050"/>
                        <a:t>네임노드 스킴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17715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hdfs-site.xml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- </a:t>
                      </a:r>
                      <a:r>
                        <a:rPr lang="ko-KR" altLang="en-US" sz="1050"/>
                        <a:t>기본 파일 복제 횟수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블록 크기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권한 적용 여부 같은 </a:t>
                      </a:r>
                      <a:r>
                        <a:rPr lang="en-US" altLang="ko-KR" sz="1050"/>
                        <a:t>HDFS </a:t>
                      </a:r>
                      <a:r>
                        <a:rPr lang="ko-KR" altLang="en-US" sz="1050"/>
                        <a:t>설정을 담고 있다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이 파일에 있는 설정은 </a:t>
                      </a:r>
                      <a:r>
                        <a:rPr lang="en-US" altLang="ko-KR" sz="1050"/>
                        <a:t>hdfs-default.xml</a:t>
                      </a:r>
                      <a:r>
                        <a:rPr lang="ko-KR" altLang="en-US" sz="1050"/>
                        <a:t>의 설정을 대신한다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네임노드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세컨드노드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데이터노드의 각종 포트 설정 </a:t>
                      </a:r>
                      <a:endParaRPr lang="en-US" altLang="ko-KR" sz="105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파일의 위치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86010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mapred-site.xml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기본 리듀스 작업 개수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기본 최대</a:t>
                      </a:r>
                      <a:r>
                        <a:rPr lang="en-US" altLang="ko-KR" sz="1050"/>
                        <a:t>/</a:t>
                      </a:r>
                      <a:r>
                        <a:rPr lang="ko-KR" altLang="en-US" sz="1050"/>
                        <a:t>최소 메모리 크기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투기적 실행같은 </a:t>
                      </a:r>
                      <a:r>
                        <a:rPr lang="en-US" altLang="ko-KR" sz="1050"/>
                        <a:t>DFS </a:t>
                      </a:r>
                      <a:r>
                        <a:rPr lang="ko-KR" altLang="en-US" sz="1050"/>
                        <a:t>설정은 이곳에서 한다</a:t>
                      </a:r>
                      <a:r>
                        <a:rPr lang="en-US" altLang="ko-KR" sz="1050"/>
                        <a:t>. 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9570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masters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하둡 마스터인 호스트 목록을 담고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이 파일명은 다소 오해의 소지가 있으며 </a:t>
                      </a:r>
                      <a:r>
                        <a:rPr lang="en-US" altLang="ko-KR" sz="1050"/>
                        <a:t>secondary-masters</a:t>
                      </a:r>
                      <a:r>
                        <a:rPr lang="ko-KR" altLang="en-US" sz="1050"/>
                        <a:t>라고 부르는 게 좀 더 적절하다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하둡을 실행하면 하둡은 </a:t>
                      </a:r>
                      <a:r>
                        <a:rPr lang="en-US" altLang="ko-KR" sz="1050"/>
                        <a:t>start </a:t>
                      </a:r>
                      <a:r>
                        <a:rPr lang="ko-KR" altLang="en-US" sz="1050"/>
                        <a:t>명령을 내보낸 로컬 호스트에서 네임노드와 잡트래커를 구동한다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그런 다음 이 파일에 있는 모든 노드에게 </a:t>
                      </a:r>
                      <a:r>
                        <a:rPr lang="en-US" altLang="ko-KR" sz="1050"/>
                        <a:t>ssh</a:t>
                      </a:r>
                      <a:r>
                        <a:rPr lang="ko-KR" altLang="en-US" sz="1050"/>
                        <a:t>를 보내 </a:t>
                      </a:r>
                      <a:r>
                        <a:rPr lang="en-US" altLang="ko-KR" sz="1050"/>
                        <a:t>SecondaryNameNode</a:t>
                      </a:r>
                      <a:r>
                        <a:rPr lang="ko-KR" altLang="en-US" sz="1050"/>
                        <a:t>를 구동한다</a:t>
                      </a:r>
                      <a:r>
                        <a:rPr lang="en-US" altLang="ko-KR" sz="1050"/>
                        <a:t>. 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28289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slaves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하둡 슬레이브인 호스트 목록이 들어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하둡을 실행하면 하둡에서는 이 파일 내 각 호스트로 </a:t>
                      </a:r>
                      <a:r>
                        <a:rPr lang="en-US" altLang="ko-KR" sz="1050"/>
                        <a:t>ssh</a:t>
                      </a:r>
                      <a:r>
                        <a:rPr lang="ko-KR" altLang="en-US" sz="1050"/>
                        <a:t>를 통해 데이터노드와 태스크트래커 데몬을 구동한다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latinLnBrk="1"/>
                      <a:r>
                        <a:rPr lang="en-US" altLang="ko-KR" sz="1050"/>
                        <a:t>- </a:t>
                      </a:r>
                      <a:r>
                        <a:rPr lang="ko-KR" altLang="en-US" sz="1050"/>
                        <a:t>한 줄에 하나씩 호스트명을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2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4649-5D0C-488A-95F1-72E2C297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	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DDC83-07AF-4877-B558-53393CD1F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79EBE-B7F2-4340-857C-22C9C82D88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aws </a:t>
            </a:r>
            <a:r>
              <a:rPr lang="ko-KR" altLang="en-US"/>
              <a:t>가상 머신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1379A-E205-486B-B753-B866FE840D6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빗면 24">
            <a:extLst>
              <a:ext uri="{FF2B5EF4-FFF2-40B4-BE49-F238E27FC236}">
                <a16:creationId xmlns:a16="http://schemas.microsoft.com/office/drawing/2014/main" id="{4758B3DE-DDB4-4A11-A814-C53B5512FFC4}"/>
              </a:ext>
            </a:extLst>
          </p:cNvPr>
          <p:cNvSpPr/>
          <p:nvPr/>
        </p:nvSpPr>
        <p:spPr>
          <a:xfrm>
            <a:off x="1553499" y="201015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빗면 29">
            <a:extLst>
              <a:ext uri="{FF2B5EF4-FFF2-40B4-BE49-F238E27FC236}">
                <a16:creationId xmlns:a16="http://schemas.microsoft.com/office/drawing/2014/main" id="{5838691D-8497-419E-BEAB-10F416BA929C}"/>
              </a:ext>
            </a:extLst>
          </p:cNvPr>
          <p:cNvSpPr/>
          <p:nvPr/>
        </p:nvSpPr>
        <p:spPr>
          <a:xfrm>
            <a:off x="1553499" y="4368393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빗면 30">
            <a:extLst>
              <a:ext uri="{FF2B5EF4-FFF2-40B4-BE49-F238E27FC236}">
                <a16:creationId xmlns:a16="http://schemas.microsoft.com/office/drawing/2014/main" id="{2B2F7713-6E20-4E2C-ACB2-C220149EC08C}"/>
              </a:ext>
            </a:extLst>
          </p:cNvPr>
          <p:cNvSpPr/>
          <p:nvPr/>
        </p:nvSpPr>
        <p:spPr>
          <a:xfrm>
            <a:off x="6088320" y="201015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빗면 31">
            <a:extLst>
              <a:ext uri="{FF2B5EF4-FFF2-40B4-BE49-F238E27FC236}">
                <a16:creationId xmlns:a16="http://schemas.microsoft.com/office/drawing/2014/main" id="{E1DCF25F-4AF9-40E8-9768-82DEC7B7E570}"/>
              </a:ext>
            </a:extLst>
          </p:cNvPr>
          <p:cNvSpPr/>
          <p:nvPr/>
        </p:nvSpPr>
        <p:spPr>
          <a:xfrm>
            <a:off x="6088320" y="435041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5E2D4-62F5-41AE-967C-89B41CD6B62A}"/>
              </a:ext>
            </a:extLst>
          </p:cNvPr>
          <p:cNvSpPr txBox="1"/>
          <p:nvPr/>
        </p:nvSpPr>
        <p:spPr>
          <a:xfrm>
            <a:off x="2227296" y="1589425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[ 2</a:t>
            </a:r>
            <a:r>
              <a:rPr lang="ko-KR" altLang="en-US" b="1"/>
              <a:t>번 머신 </a:t>
            </a:r>
            <a:r>
              <a:rPr lang="en-US" altLang="ko-KR" b="1"/>
              <a:t>: namenode ]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4A04B-0904-4AB7-B919-F65595F88889}"/>
              </a:ext>
            </a:extLst>
          </p:cNvPr>
          <p:cNvSpPr txBox="1"/>
          <p:nvPr/>
        </p:nvSpPr>
        <p:spPr>
          <a:xfrm>
            <a:off x="6718034" y="1589425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[ 3</a:t>
            </a:r>
            <a:r>
              <a:rPr lang="ko-KR" altLang="en-US" b="1"/>
              <a:t>번 머신 </a:t>
            </a:r>
            <a:r>
              <a:rPr lang="en-US" altLang="ko-KR" b="1"/>
              <a:t>: secondnode ]</a:t>
            </a:r>
            <a:endParaRPr lang="ko-KR" altLang="en-US" b="1"/>
          </a:p>
        </p:txBody>
      </p:sp>
      <p:sp>
        <p:nvSpPr>
          <p:cNvPr id="19" name="원통 3">
            <a:extLst>
              <a:ext uri="{FF2B5EF4-FFF2-40B4-BE49-F238E27FC236}">
                <a16:creationId xmlns:a16="http://schemas.microsoft.com/office/drawing/2014/main" id="{695CD533-0784-4FB2-BF48-99EBF93E86F0}"/>
              </a:ext>
            </a:extLst>
          </p:cNvPr>
          <p:cNvSpPr/>
          <p:nvPr/>
        </p:nvSpPr>
        <p:spPr>
          <a:xfrm>
            <a:off x="1803844" y="268372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1" name="원통 33">
            <a:extLst>
              <a:ext uri="{FF2B5EF4-FFF2-40B4-BE49-F238E27FC236}">
                <a16:creationId xmlns:a16="http://schemas.microsoft.com/office/drawing/2014/main" id="{E1BFA8B3-7C63-4671-8284-8345F05EE762}"/>
              </a:ext>
            </a:extLst>
          </p:cNvPr>
          <p:cNvSpPr/>
          <p:nvPr/>
        </p:nvSpPr>
        <p:spPr>
          <a:xfrm>
            <a:off x="6448360" y="268372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Secondary</a:t>
            </a:r>
          </a:p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3" name="원통 34">
            <a:extLst>
              <a:ext uri="{FF2B5EF4-FFF2-40B4-BE49-F238E27FC236}">
                <a16:creationId xmlns:a16="http://schemas.microsoft.com/office/drawing/2014/main" id="{D9C30709-4CE3-4F34-94E1-4E846094DFF8}"/>
              </a:ext>
            </a:extLst>
          </p:cNvPr>
          <p:cNvSpPr/>
          <p:nvPr/>
        </p:nvSpPr>
        <p:spPr>
          <a:xfrm>
            <a:off x="1803844" y="502398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</a:t>
            </a:r>
            <a:endParaRPr lang="ko-KR" altLang="en-US"/>
          </a:p>
        </p:txBody>
      </p:sp>
      <p:sp>
        <p:nvSpPr>
          <p:cNvPr id="25" name="원통 35">
            <a:extLst>
              <a:ext uri="{FF2B5EF4-FFF2-40B4-BE49-F238E27FC236}">
                <a16:creationId xmlns:a16="http://schemas.microsoft.com/office/drawing/2014/main" id="{16785800-FC28-4D4B-AAB6-21C010BBDEB1}"/>
              </a:ext>
            </a:extLst>
          </p:cNvPr>
          <p:cNvSpPr/>
          <p:nvPr/>
        </p:nvSpPr>
        <p:spPr>
          <a:xfrm>
            <a:off x="6448360" y="502398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CB3532-138A-4A96-AD42-C25AF12BEB7C}"/>
              </a:ext>
            </a:extLst>
          </p:cNvPr>
          <p:cNvSpPr/>
          <p:nvPr/>
        </p:nvSpPr>
        <p:spPr>
          <a:xfrm>
            <a:off x="2254655" y="3863205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11E69D-0DD1-4504-93AD-30A820E77978}"/>
              </a:ext>
            </a:extLst>
          </p:cNvPr>
          <p:cNvSpPr/>
          <p:nvPr/>
        </p:nvSpPr>
        <p:spPr>
          <a:xfrm>
            <a:off x="6873633" y="3870760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secondnode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2BB36E-B53F-4BA2-BE1C-F47F27C518CB}"/>
              </a:ext>
            </a:extLst>
          </p:cNvPr>
          <p:cNvSpPr/>
          <p:nvPr/>
        </p:nvSpPr>
        <p:spPr>
          <a:xfrm>
            <a:off x="2227296" y="6203465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datanode1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63E266-2E78-4E72-9D35-EFD1050328F2}"/>
              </a:ext>
            </a:extLst>
          </p:cNvPr>
          <p:cNvSpPr/>
          <p:nvPr/>
        </p:nvSpPr>
        <p:spPr>
          <a:xfrm>
            <a:off x="6878146" y="6203464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datanode2</a:t>
            </a:r>
            <a:endParaRPr lang="ko-KR" altLang="en-US"/>
          </a:p>
        </p:txBody>
      </p:sp>
      <p:sp>
        <p:nvSpPr>
          <p:cNvPr id="35" name="오각형 7">
            <a:extLst>
              <a:ext uri="{FF2B5EF4-FFF2-40B4-BE49-F238E27FC236}">
                <a16:creationId xmlns:a16="http://schemas.microsoft.com/office/drawing/2014/main" id="{124570F0-A008-4AAA-AA37-80CFC2F17697}"/>
              </a:ext>
            </a:extLst>
          </p:cNvPr>
          <p:cNvSpPr/>
          <p:nvPr/>
        </p:nvSpPr>
        <p:spPr>
          <a:xfrm>
            <a:off x="8299300" y="2872826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Resource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7" name="오각형 39">
            <a:extLst>
              <a:ext uri="{FF2B5EF4-FFF2-40B4-BE49-F238E27FC236}">
                <a16:creationId xmlns:a16="http://schemas.microsoft.com/office/drawing/2014/main" id="{A29A0F5D-57B8-422C-976F-ACE2FE26E45F}"/>
              </a:ext>
            </a:extLst>
          </p:cNvPr>
          <p:cNvSpPr/>
          <p:nvPr/>
        </p:nvSpPr>
        <p:spPr>
          <a:xfrm>
            <a:off x="3711975" y="5269104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Node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9" name="오각형 40">
            <a:extLst>
              <a:ext uri="{FF2B5EF4-FFF2-40B4-BE49-F238E27FC236}">
                <a16:creationId xmlns:a16="http://schemas.microsoft.com/office/drawing/2014/main" id="{660862E8-AED5-4455-B161-4D71CBA13B64}"/>
              </a:ext>
            </a:extLst>
          </p:cNvPr>
          <p:cNvSpPr/>
          <p:nvPr/>
        </p:nvSpPr>
        <p:spPr>
          <a:xfrm>
            <a:off x="8299300" y="5213086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Node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1" name="순서도: 다중 문서 40">
            <a:extLst>
              <a:ext uri="{FF2B5EF4-FFF2-40B4-BE49-F238E27FC236}">
                <a16:creationId xmlns:a16="http://schemas.microsoft.com/office/drawing/2014/main" id="{A781AF3F-0C74-4E69-9BC2-0E6BD7878C7A}"/>
              </a:ext>
            </a:extLst>
          </p:cNvPr>
          <p:cNvSpPr/>
          <p:nvPr/>
        </p:nvSpPr>
        <p:spPr>
          <a:xfrm>
            <a:off x="3695317" y="2275956"/>
            <a:ext cx="1475322" cy="963442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JobHistory</a:t>
            </a:r>
          </a:p>
          <a:p>
            <a:pPr algn="ctr"/>
            <a:r>
              <a:rPr lang="en-US" altLang="ko-KR" sz="1600"/>
              <a:t>Server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20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7DCCF-E934-49E1-A450-F9BF59EC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aws</a:t>
            </a:r>
            <a:r>
              <a:rPr lang="ko-KR" altLang="en-US"/>
              <a:t>에서 하둡 설치하기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CD9C5-6265-4F6F-9054-FE87275F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20527-F489-4F8F-9928-D9A96D2A2B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visudo </a:t>
            </a:r>
          </a:p>
          <a:p>
            <a:pPr lvl="1"/>
            <a:r>
              <a:rPr lang="ko-KR" altLang="en-US"/>
              <a:t>새롭게 생성된 </a:t>
            </a:r>
            <a:r>
              <a:rPr lang="en-US" altLang="ko-KR"/>
              <a:t>hadoop </a:t>
            </a:r>
            <a:r>
              <a:rPr lang="ko-KR" altLang="en-US"/>
              <a:t>유저에 </a:t>
            </a:r>
            <a:r>
              <a:rPr lang="en-US" altLang="ko-KR"/>
              <a:t>sudo </a:t>
            </a:r>
            <a:r>
              <a:rPr lang="ko-KR" altLang="en-US"/>
              <a:t>권한을 주기 위해서 사용하는 프로그램 </a:t>
            </a:r>
            <a:endParaRPr lang="en-US" altLang="ko-KR"/>
          </a:p>
          <a:p>
            <a:pPr lvl="1"/>
            <a:r>
              <a:rPr lang="en-US" altLang="ko-KR"/>
              <a:t>ec2-user </a:t>
            </a:r>
            <a:r>
              <a:rPr lang="ko-KR" altLang="en-US"/>
              <a:t>계정에서 아래 명령어를 실행 </a:t>
            </a:r>
            <a:endParaRPr lang="en-US" altLang="ko-KR"/>
          </a:p>
          <a:p>
            <a:pPr lvl="2"/>
            <a:r>
              <a:rPr lang="en-US" altLang="ko-KR"/>
              <a:t>sudo visudo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hadoop </a:t>
            </a:r>
            <a:r>
              <a:rPr lang="ko-KR" altLang="en-US"/>
              <a:t>계정을 위와 같이 추가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CC66E-394E-4AD7-83E6-410B220254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4045B-897B-490D-9904-C402AA4B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08" y="2655726"/>
            <a:ext cx="547763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8DAE8-D4E2-4771-8204-9DE08E1D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</a:t>
            </a:r>
            <a:r>
              <a:rPr lang="ko-KR" altLang="en-US"/>
              <a:t>하둡 설정하기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0293F-D3FC-460B-9501-FBC2A5B4B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EF208-9CFB-4C03-A38F-D83B4529ED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7DD9866-603E-4235-BB79-33629A998041}"/>
              </a:ext>
            </a:extLst>
          </p:cNvPr>
          <p:cNvSpPr txBox="1">
            <a:spLocks noGrp="1" noChangeArrowheads="1"/>
          </p:cNvSpPr>
          <p:nvPr>
            <p:ph sz="quarter" idx="11"/>
          </p:nvPr>
        </p:nvSpPr>
        <p:spPr bwMode="auto">
          <a:xfrm>
            <a:off x="635000" y="1181100"/>
            <a:ext cx="11010900" cy="4921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8746" tIns="49373" rIns="98746" bIns="49373" rtlCol="0" anchor="t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개인키와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공개키를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생성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6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$ ssh-keygen –t rsa</a:t>
            </a:r>
          </a:p>
          <a:p>
            <a:pPr marL="0" indent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marL="0" indent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공개키를 </a:t>
            </a:r>
            <a:r>
              <a:rPr lang="ko-KR" altLang="en-US" sz="15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키박스에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 추가</a:t>
            </a:r>
            <a:endParaRPr lang="ko-KR"/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$ </a:t>
            </a:r>
            <a:r>
              <a:rPr lang="en-US" altLang="ko-KR" sz="16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cat ~/.ssh/id_rsa.pub &gt;&gt; ~/.ssh/authorized_keys</a:t>
            </a:r>
          </a:p>
          <a:p>
            <a:pPr marL="0" indent="0" latinLnBrk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접근권한 변경 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$ 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chmod</a:t>
            </a:r>
            <a:r>
              <a:rPr lang="en-US" altLang="ko-KR" sz="14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  400   ~/.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ssh</a:t>
            </a:r>
            <a:r>
              <a:rPr lang="en-US" altLang="ko-KR" sz="14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/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authorized_keys</a:t>
            </a:r>
            <a:endParaRPr lang="en-US" altLang="ko-KR" sz="14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marL="0" indent="0" latinLnBrk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읽기전용으로 접근 권한을 변경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확인하기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1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-al  .</a:t>
            </a:r>
            <a:r>
              <a:rPr lang="en-US" altLang="ko-KR" sz="11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ssh</a:t>
            </a:r>
            <a:endParaRPr lang="en-US" altLang="ko-KR" sz="11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1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ssh</a:t>
            </a: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localhost</a:t>
            </a:r>
            <a:endParaRPr lang="en-US" altLang="ko-KR" sz="11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    w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    exit</a:t>
            </a:r>
          </a:p>
        </p:txBody>
      </p:sp>
    </p:spTree>
    <p:extLst>
      <p:ext uri="{BB962C8B-B14F-4D97-AF65-F5344CB8AC3E}">
        <p14:creationId xmlns:p14="http://schemas.microsoft.com/office/powerpoint/2010/main" val="261875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7F49-8E83-484B-A3C5-99202465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실행 순서 및 </a:t>
            </a:r>
            <a:r>
              <a:rPr lang="en-US" altLang="ko-KR"/>
              <a:t>jps </a:t>
            </a:r>
            <a:r>
              <a:rPr lang="ko-KR" altLang="en-US"/>
              <a:t>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C6B83-03D0-4496-9195-A01870152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47D94-4EAE-4FE9-AC0A-D64B53C316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mr-jobhistory-daemon.sh start historyserver</a:t>
            </a:r>
            <a:endParaRPr lang="en-US" altLang="ko-KR" sz="18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mr-jobhistory-daemon.sh stop historyserver</a:t>
            </a:r>
            <a:endParaRPr lang="en-US" altLang="ko-KR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ko-KR" sz="18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서비스 시작 순서 </a:t>
            </a:r>
            <a:r>
              <a:rPr lang="en-US" altLang="ko-KR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:          HDFS -&gt; YARN -&gt; MR-History Server</a:t>
            </a: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서비스 중단하기 순서 </a:t>
            </a:r>
            <a:r>
              <a:rPr lang="en-US" altLang="ko-KR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:    YARN -&gt; MR-History Server -&gt; HDFS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7F44C-9FCE-4C74-9D26-9F4B5A1D43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2A5CD-7971-4A86-BF66-A4991FB2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468" y="1181100"/>
            <a:ext cx="3888432" cy="3395997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[hadoop@secondnode ~]$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1700 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1147 DataNode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1560 NodeManager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1235 SecondaryNameNode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1466 ResourceManager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[hadoop@namenode ~]$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jps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2017 NameNode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2557 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2427 NodeManager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2139 DataNode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3021 JobHistoryServer</a:t>
            </a:r>
          </a:p>
        </p:txBody>
      </p:sp>
    </p:spTree>
    <p:extLst>
      <p:ext uri="{BB962C8B-B14F-4D97-AF65-F5344CB8AC3E}">
        <p14:creationId xmlns:p14="http://schemas.microsoft.com/office/powerpoint/2010/main" val="37831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하둡이란 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하둡이란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범용 하드웨어로 구축된 컴퓨터 클러스터의 아주 방대한 데이터 세트를 분산해 저장하고 처리하는 오픈 소스 소프트웨어 플랫폼</a:t>
            </a:r>
            <a:endParaRPr lang="en-US" altLang="ko-KR"/>
          </a:p>
          <a:p>
            <a:pPr lvl="1"/>
            <a:r>
              <a:rPr lang="ko-KR" altLang="en-US"/>
              <a:t>대규모 검색 색인을 구축하려고 자바로 개발된 오픈 소스 분산 컴퓨팅 플랫폼</a:t>
            </a:r>
            <a:endParaRPr lang="en-US" altLang="ko-KR"/>
          </a:p>
          <a:p>
            <a:pPr lvl="1"/>
            <a:r>
              <a:rPr lang="ko-KR" altLang="en-US"/>
              <a:t>하둡의 원래 개발 목적은 검색 색인에 있었지만</a:t>
            </a:r>
            <a:r>
              <a:rPr lang="en-US" altLang="ko-KR"/>
              <a:t>, </a:t>
            </a:r>
            <a:r>
              <a:rPr lang="ko-KR" altLang="en-US"/>
              <a:t>사람들은 곧 하둡의 핵심 개념을 다른 일반적인 문제에도 폭넓게 적용</a:t>
            </a:r>
            <a:endParaRPr lang="en-US" altLang="ko-KR"/>
          </a:p>
          <a:p>
            <a:pPr lvl="1"/>
            <a:r>
              <a:rPr lang="ko-KR" altLang="en-US"/>
              <a:t>초창기부터 강조된 하둡의 핵심 기능은 장애 허용</a:t>
            </a:r>
            <a:r>
              <a:rPr lang="en-US" altLang="ko-KR"/>
              <a:t>(fault tolerance)</a:t>
            </a:r>
          </a:p>
          <a:p>
            <a:pPr lvl="2"/>
            <a:r>
              <a:rPr lang="ko-KR" altLang="en-US"/>
              <a:t>확장성</a:t>
            </a:r>
            <a:r>
              <a:rPr lang="en-US" altLang="ko-KR"/>
              <a:t>(scalability)</a:t>
            </a:r>
            <a:r>
              <a:rPr lang="ko-KR" altLang="en-US"/>
              <a:t>을 높이기 위해 장애를 당연히 발생할 수 있는 일로 간주 </a:t>
            </a:r>
            <a:endParaRPr lang="en-US" altLang="ko-KR"/>
          </a:p>
          <a:p>
            <a:pPr lvl="2"/>
            <a:r>
              <a:rPr lang="ko-KR" altLang="en-US"/>
              <a:t>기반 소프트웨어 시스템이 실패한 작업을 책임지고 재시도하게 설계</a:t>
            </a:r>
            <a:endParaRPr lang="en-US" altLang="ko-KR"/>
          </a:p>
          <a:p>
            <a:pPr lvl="2"/>
            <a:r>
              <a:rPr lang="ko-KR" altLang="en-US"/>
              <a:t>이로 인해 다소 불안정하지만 저렴한 하드웨어로도 매우 안정적인 시스템을 구성할 수 있음 </a:t>
            </a:r>
            <a:endParaRPr lang="en-US" altLang="ko-KR"/>
          </a:p>
          <a:p>
            <a:pPr lvl="1"/>
            <a:r>
              <a:rPr lang="ko-KR" altLang="en-US"/>
              <a:t>하둡은 모든 작업을 병렬로 처리하도록 설계</a:t>
            </a:r>
            <a:endParaRPr lang="en-US" altLang="ko-KR"/>
          </a:p>
          <a:p>
            <a:r>
              <a:rPr lang="ko-KR" altLang="en-US"/>
              <a:t>하둡의 핵심 기술</a:t>
            </a:r>
            <a:endParaRPr lang="en-US" altLang="ko-KR"/>
          </a:p>
          <a:p>
            <a:pPr lvl="1"/>
            <a:r>
              <a:rPr lang="ko-KR" altLang="en-US"/>
              <a:t>분산 파일 시스템</a:t>
            </a:r>
            <a:endParaRPr lang="en-US" altLang="ko-KR"/>
          </a:p>
          <a:p>
            <a:pPr lvl="1"/>
            <a:r>
              <a:rPr lang="ko-KR" altLang="en-US"/>
              <a:t>리소스 관리자와 스케줄러</a:t>
            </a:r>
            <a:endParaRPr lang="en-US" altLang="ko-KR"/>
          </a:p>
          <a:p>
            <a:pPr lvl="1"/>
            <a:r>
              <a:rPr lang="ko-KR" altLang="en-US"/>
              <a:t>분산 데이터 처리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846631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A53C-9BA7-43CE-B073-2C5D7FB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설치 후 접속 사이트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1D4AA-AEC8-4821-89BB-700D35F63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B3717-441A-4258-8176-24EE7A2311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windows hosts </a:t>
            </a:r>
            <a:r>
              <a:rPr lang="ko-KR" altLang="en-US"/>
              <a:t>파일 추가 </a:t>
            </a:r>
            <a:endParaRPr lang="en-US" altLang="ko-KR"/>
          </a:p>
          <a:p>
            <a:pPr lvl="1"/>
            <a:r>
              <a:rPr lang="nb-NO" altLang="ko-KR"/>
              <a:t>C:\Windows\System32\drivers\etc</a:t>
            </a:r>
          </a:p>
          <a:p>
            <a:pPr lvl="1"/>
            <a:r>
              <a:rPr lang="ko-KR" altLang="en-US"/>
              <a:t>아래 </a:t>
            </a:r>
            <a:r>
              <a:rPr lang="en-US" altLang="ko-KR"/>
              <a:t>ip</a:t>
            </a:r>
            <a:r>
              <a:rPr lang="ko-KR" altLang="en-US"/>
              <a:t>는 </a:t>
            </a:r>
            <a:r>
              <a:rPr lang="en-US" altLang="ko-KR"/>
              <a:t>ec2</a:t>
            </a:r>
            <a:r>
              <a:rPr lang="ko-KR" altLang="en-US"/>
              <a:t>의 본인 </a:t>
            </a:r>
            <a:r>
              <a:rPr lang="en-US" altLang="ko-KR"/>
              <a:t>machin</a:t>
            </a:r>
            <a:r>
              <a:rPr lang="ko-KR" altLang="en-US"/>
              <a:t>의 </a:t>
            </a:r>
            <a:r>
              <a:rPr lang="en-US" altLang="ko-KR"/>
              <a:t>public ip</a:t>
            </a:r>
            <a:r>
              <a:rPr lang="ko-KR" altLang="en-US"/>
              <a:t>를 적어야 함</a:t>
            </a:r>
            <a:endParaRPr lang="en-US" altLang="ko-KR"/>
          </a:p>
          <a:p>
            <a:pPr lvl="2"/>
            <a:r>
              <a:rPr lang="en-US" altLang="ko-KR"/>
              <a:t>54.180.112.202	namenode</a:t>
            </a:r>
          </a:p>
          <a:p>
            <a:pPr lvl="2"/>
            <a:r>
              <a:rPr lang="en-US" altLang="ko-KR"/>
              <a:t>13.125.244.179	secondnode</a:t>
            </a:r>
          </a:p>
          <a:p>
            <a:r>
              <a:rPr lang="en-US" altLang="ko-KR"/>
              <a:t>yarn </a:t>
            </a:r>
            <a:r>
              <a:rPr lang="ko-KR" altLang="en-US"/>
              <a:t>관리 페이지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http://secondnode:8088</a:t>
            </a:r>
            <a:endParaRPr lang="en-US" altLang="ko-KR"/>
          </a:p>
          <a:p>
            <a:r>
              <a:rPr lang="en-US" altLang="ko-KR"/>
              <a:t>HDFS</a:t>
            </a:r>
            <a:r>
              <a:rPr lang="ko-KR" altLang="en-US"/>
              <a:t> 기본 네임 노트 </a:t>
            </a:r>
            <a:r>
              <a:rPr lang="en-US" altLang="ko-KR"/>
              <a:t>WebUI</a:t>
            </a:r>
          </a:p>
          <a:p>
            <a:pPr lvl="1"/>
            <a:r>
              <a:rPr lang="en-US" altLang="ko-KR">
                <a:hlinkClick r:id="rId3"/>
              </a:rPr>
              <a:t>http://namenode:50070/dfshealth.html#tab-overview</a:t>
            </a:r>
            <a:endParaRPr lang="en-US" altLang="ko-KR"/>
          </a:p>
          <a:p>
            <a:pPr lvl="1"/>
            <a:r>
              <a:rPr lang="en-US" altLang="ko-KR">
                <a:hlinkClick r:id="rId4"/>
              </a:rPr>
              <a:t>http://namenode:9864/datanode.html</a:t>
            </a:r>
            <a:endParaRPr lang="en-US" altLang="ko-KR"/>
          </a:p>
          <a:p>
            <a:pPr lvl="1"/>
            <a:r>
              <a:rPr lang="en-US" altLang="ko-KR">
                <a:hlinkClick r:id="rId5"/>
              </a:rPr>
              <a:t>http://secondnode:9864/datanode.html</a:t>
            </a:r>
            <a:endParaRPr lang="en-US" altLang="ko-KR"/>
          </a:p>
          <a:p>
            <a:r>
              <a:rPr lang="en-US" altLang="ko-KR"/>
              <a:t>MR-Jobhistory server</a:t>
            </a:r>
          </a:p>
          <a:p>
            <a:pPr lvl="1"/>
            <a:r>
              <a:rPr lang="en-US" altLang="ko-KR">
                <a:hlinkClick r:id="rId6"/>
              </a:rPr>
              <a:t>http://namenode:19888/jobhistory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E003D-F5F0-444D-99A3-A035D3E6B4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9D2E-06D3-41B1-82FF-4879EF0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명령어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5E2A8-3EB7-461B-AF78-144F3817D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F20EE-CE8E-4CA2-843A-B2DB6AB1B1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-cat [</a:t>
            </a:r>
            <a:r>
              <a:rPr lang="ko-KR" altLang="en-US"/>
              <a:t>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경로의 파일을 읽어서 보여줌</a:t>
            </a:r>
          </a:p>
          <a:p>
            <a:pPr lvl="1"/>
            <a:r>
              <a:rPr lang="ko-KR" altLang="en-US"/>
              <a:t>리눅스 </a:t>
            </a:r>
            <a:r>
              <a:rPr lang="en-US" altLang="ko-KR"/>
              <a:t>cat </a:t>
            </a:r>
            <a:r>
              <a:rPr lang="ko-KR" altLang="en-US"/>
              <a:t>명령과 </a:t>
            </a:r>
            <a:r>
              <a:rPr lang="ko-KR" altLang="en-US" err="1"/>
              <a:t>동리함</a:t>
            </a:r>
            <a:endParaRPr lang="ko-KR" altLang="en-US"/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-count [</a:t>
            </a:r>
            <a:r>
              <a:rPr lang="ko-KR" altLang="en-US"/>
              <a:t>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경로상의 폴더</a:t>
            </a:r>
            <a:r>
              <a:rPr lang="en-US" altLang="ko-KR"/>
              <a:t>, </a:t>
            </a:r>
            <a:r>
              <a:rPr lang="ko-KR" altLang="en-US"/>
              <a:t>파일</a:t>
            </a:r>
            <a:r>
              <a:rPr lang="en-US" altLang="ko-KR"/>
              <a:t>, </a:t>
            </a:r>
            <a:r>
              <a:rPr lang="ko-KR" altLang="en-US"/>
              <a:t>파일사이즈를 보여줌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-cp [</a:t>
            </a:r>
            <a:r>
              <a:rPr lang="ko-KR" altLang="en-US"/>
              <a:t>소스 경로</a:t>
            </a:r>
            <a:r>
              <a:rPr lang="en-US" altLang="ko-KR"/>
              <a:t>] [</a:t>
            </a:r>
            <a:r>
              <a:rPr lang="ko-KR" altLang="en-US"/>
              <a:t>복사 경로</a:t>
            </a:r>
            <a:r>
              <a:rPr lang="en-US" altLang="ko-KR"/>
              <a:t>]</a:t>
            </a:r>
          </a:p>
          <a:p>
            <a:pPr lvl="1"/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ko-KR" altLang="en-US"/>
              <a:t>상에서 파일 복사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-df /user/</a:t>
            </a:r>
            <a:r>
              <a:rPr lang="en-US" altLang="ko-KR" err="1"/>
              <a:t>hadoop</a:t>
            </a:r>
            <a:endParaRPr lang="en-US" altLang="ko-KR"/>
          </a:p>
          <a:p>
            <a:pPr lvl="1"/>
            <a:r>
              <a:rPr lang="ko-KR" altLang="en-US"/>
              <a:t>디스크 공간 확인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-du /user/</a:t>
            </a:r>
            <a:r>
              <a:rPr lang="en-US" altLang="ko-KR" err="1"/>
              <a:t>hadoop</a:t>
            </a:r>
            <a:endParaRPr lang="en-US" altLang="ko-KR"/>
          </a:p>
          <a:p>
            <a:pPr lvl="1"/>
            <a:r>
              <a:rPr lang="ko-KR" altLang="en-US" err="1"/>
              <a:t>파일별</a:t>
            </a:r>
            <a:r>
              <a:rPr lang="ko-KR" altLang="en-US"/>
              <a:t> 사이즈 확인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</a:t>
            </a:r>
            <a:r>
              <a:rPr lang="en-US" altLang="ko-KR" err="1"/>
              <a:t>dus</a:t>
            </a:r>
            <a:r>
              <a:rPr lang="en-US" altLang="ko-KR"/>
              <a:t> /user/</a:t>
            </a:r>
            <a:r>
              <a:rPr lang="en-US" altLang="ko-KR" err="1"/>
              <a:t>hadoop</a:t>
            </a:r>
            <a:endParaRPr lang="en-US" altLang="ko-KR"/>
          </a:p>
          <a:p>
            <a:pPr lvl="1"/>
            <a:r>
              <a:rPr lang="ko-KR" altLang="en-US"/>
              <a:t>폴더의 사이즈 확인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-get [</a:t>
            </a:r>
            <a:r>
              <a:rPr lang="ko-KR" altLang="en-US"/>
              <a:t>소스 경로</a:t>
            </a:r>
            <a:r>
              <a:rPr lang="en-US" altLang="ko-KR"/>
              <a:t>] [</a:t>
            </a:r>
            <a:r>
              <a:rPr lang="ko-KR" altLang="en-US"/>
              <a:t>로컬 경로</a:t>
            </a:r>
            <a:r>
              <a:rPr lang="en-US" altLang="ko-KR"/>
              <a:t>]</a:t>
            </a:r>
          </a:p>
          <a:p>
            <a:pPr lvl="1"/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ko-KR" altLang="en-US"/>
              <a:t>의 파일 로컬로 다운로드</a:t>
            </a:r>
          </a:p>
          <a:p>
            <a:r>
              <a:rPr lang="en-US" altLang="ko-KR" err="1"/>
              <a:t>hdfs</a:t>
            </a:r>
            <a:r>
              <a:rPr lang="en-US" altLang="ko-KR"/>
              <a:t> </a:t>
            </a:r>
            <a:r>
              <a:rPr lang="en-US" altLang="ko-KR" err="1"/>
              <a:t>dfs</a:t>
            </a:r>
            <a:r>
              <a:rPr lang="en-US" altLang="ko-KR"/>
              <a:t> -ls [</a:t>
            </a:r>
            <a:r>
              <a:rPr lang="ko-KR" altLang="en-US"/>
              <a:t>소스 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파일 목록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A2B66-8824-4302-8C6E-818956F8B3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3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7C28-0E85-45F1-BD4A-D6D95D2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6C92E-D709-4CC0-9A50-4AB6F0ACC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D5319-0ACF-4B93-ABD5-7661664576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wordcount </a:t>
            </a:r>
            <a:r>
              <a:rPr lang="ko-KR" altLang="en-US"/>
              <a:t>예제</a:t>
            </a:r>
            <a:endParaRPr lang="en-US" altLang="ko-KR"/>
          </a:p>
          <a:p>
            <a:pPr lvl="1"/>
            <a:r>
              <a:rPr lang="en-US" altLang="ko-KR"/>
              <a:t>client </a:t>
            </a:r>
            <a:r>
              <a:rPr lang="ko-KR" altLang="en-US"/>
              <a:t>터미널에서 실행</a:t>
            </a:r>
            <a:r>
              <a:rPr lang="en-US" altLang="ko-KR"/>
              <a:t>(</a:t>
            </a:r>
            <a:r>
              <a:rPr lang="ko-KR" altLang="en-US"/>
              <a:t>계정은 </a:t>
            </a:r>
            <a:r>
              <a:rPr lang="en-US" altLang="ko-KR"/>
              <a:t>hadoop)</a:t>
            </a:r>
          </a:p>
          <a:p>
            <a:pPr lvl="2"/>
            <a:r>
              <a:rPr lang="en-US" altLang="ko-KR"/>
              <a:t>input </a:t>
            </a:r>
            <a:r>
              <a:rPr lang="ko-KR" altLang="en-US"/>
              <a:t>폴더를 생성</a:t>
            </a:r>
            <a:endParaRPr lang="en-US" altLang="ko-KR"/>
          </a:p>
          <a:p>
            <a:pPr lvl="3"/>
            <a:r>
              <a:rPr lang="en-US" altLang="ko-KR"/>
              <a:t>hdfs dfs -mkdir /input</a:t>
            </a:r>
          </a:p>
          <a:p>
            <a:pPr lvl="2"/>
            <a:r>
              <a:rPr lang="en-US" altLang="ko-KR"/>
              <a:t>etc/hadoop </a:t>
            </a:r>
            <a:r>
              <a:rPr lang="ko-KR" altLang="en-US"/>
              <a:t>밑의 모든 </a:t>
            </a:r>
            <a:r>
              <a:rPr lang="en-US" altLang="ko-KR"/>
              <a:t>xml </a:t>
            </a:r>
            <a:r>
              <a:rPr lang="ko-KR" altLang="en-US"/>
              <a:t>파일을 </a:t>
            </a:r>
            <a:r>
              <a:rPr lang="en-US" altLang="ko-KR"/>
              <a:t>hdfs input </a:t>
            </a:r>
            <a:r>
              <a:rPr lang="ko-KR" altLang="en-US"/>
              <a:t>폴더에 복사</a:t>
            </a:r>
            <a:endParaRPr lang="en-US" altLang="ko-KR"/>
          </a:p>
          <a:p>
            <a:pPr lvl="3"/>
            <a:r>
              <a:rPr lang="en-US" altLang="ko-KR"/>
              <a:t>hdfs dfs -put $HAOOP_HOME/etc/hadoop/*.xml /input</a:t>
            </a:r>
          </a:p>
          <a:p>
            <a:pPr lvl="2"/>
            <a:r>
              <a:rPr lang="en-US" altLang="ko-KR"/>
              <a:t>wordcount </a:t>
            </a:r>
            <a:r>
              <a:rPr lang="ko-KR" altLang="en-US"/>
              <a:t>실행하여 </a:t>
            </a:r>
            <a:r>
              <a:rPr lang="en-US" altLang="ko-KR"/>
              <a:t>hdfs output </a:t>
            </a:r>
            <a:r>
              <a:rPr lang="ko-KR" altLang="en-US"/>
              <a:t>폴더에 저장</a:t>
            </a:r>
            <a:endParaRPr lang="en-US" altLang="ko-KR"/>
          </a:p>
          <a:p>
            <a:pPr lvl="3"/>
            <a:r>
              <a:rPr lang="en-US" altLang="ko-KR"/>
              <a:t>hadoop jar share/hadoop/mapreduce/hadoop-mapreduce-examples-3.2.1.jar grep /input /output '[a-z.]+'</a:t>
            </a:r>
          </a:p>
          <a:p>
            <a:pPr lvl="2"/>
            <a:r>
              <a:rPr lang="en-US" altLang="ko-KR"/>
              <a:t>hdfs output </a:t>
            </a:r>
            <a:r>
              <a:rPr lang="ko-KR" altLang="en-US"/>
              <a:t>폴더의 결과 확인 </a:t>
            </a:r>
            <a:endParaRPr lang="en-US" altLang="ko-KR"/>
          </a:p>
          <a:p>
            <a:pPr lvl="3"/>
            <a:r>
              <a:rPr lang="en-US" altLang="ko-KR"/>
              <a:t>hdfs dfs -cat /output/*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31DC2-9960-4BA6-AA0D-242A7B118B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9D2E-06D3-41B1-82FF-4879EF0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명령어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5E2A8-3EB7-461B-AF78-144F3817D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F20EE-CE8E-4CA2-843A-B2DB6AB1B1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300"/>
              <a:t>hdfs dfs -mkdir [</a:t>
            </a:r>
            <a:r>
              <a:rPr lang="ko-KR" altLang="en-US" sz="1300"/>
              <a:t>생성 폴더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생성</a:t>
            </a:r>
          </a:p>
          <a:p>
            <a:r>
              <a:rPr lang="en-US" altLang="ko-KR" sz="1300"/>
              <a:t>hdfs dfs -mkdir -p [</a:t>
            </a:r>
            <a:r>
              <a:rPr lang="ko-KR" altLang="en-US" sz="1300"/>
              <a:t>생성 폴더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생성</a:t>
            </a:r>
            <a:r>
              <a:rPr lang="en-US" altLang="ko-KR" sz="1100"/>
              <a:t>, </a:t>
            </a:r>
            <a:r>
              <a:rPr lang="ko-KR" altLang="en-US" sz="1100"/>
              <a:t>부모 경로까지 한번에 생성해 준다</a:t>
            </a:r>
            <a:r>
              <a:rPr lang="en-US" altLang="ko-KR" sz="1100"/>
              <a:t>.</a:t>
            </a:r>
          </a:p>
          <a:p>
            <a:r>
              <a:rPr lang="en-US" altLang="ko-KR" sz="1300"/>
              <a:t>hdfs dfs -put [</a:t>
            </a:r>
            <a:r>
              <a:rPr lang="ko-KR" altLang="en-US" sz="1300"/>
              <a:t>로컬 경로</a:t>
            </a:r>
            <a:r>
              <a:rPr lang="en-US" altLang="ko-KR" sz="1300"/>
              <a:t>]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로컬의 파일 </a:t>
            </a:r>
            <a:r>
              <a:rPr lang="en-US" altLang="ko-KR" sz="1100"/>
              <a:t>hdfs </a:t>
            </a:r>
            <a:r>
              <a:rPr lang="ko-KR" altLang="en-US" sz="1100"/>
              <a:t>상으로 복사</a:t>
            </a:r>
          </a:p>
          <a:p>
            <a:r>
              <a:rPr lang="en-US" altLang="ko-KR" sz="1300"/>
              <a:t>hdfs dfs -rm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파일 삭제</a:t>
            </a:r>
            <a:r>
              <a:rPr lang="en-US" altLang="ko-KR" sz="1100"/>
              <a:t>, </a:t>
            </a:r>
            <a:r>
              <a:rPr lang="ko-KR" altLang="en-US" sz="1100"/>
              <a:t>폴더는 삭제 안됨</a:t>
            </a:r>
          </a:p>
          <a:p>
            <a:r>
              <a:rPr lang="en-US" altLang="ko-KR" sz="1300"/>
              <a:t>hdfs dfs -rmr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삭제</a:t>
            </a:r>
          </a:p>
          <a:p>
            <a:r>
              <a:rPr lang="en-US" altLang="ko-KR" sz="1300"/>
              <a:t>hdfs dfs -setrep [</a:t>
            </a:r>
            <a:r>
              <a:rPr lang="ko-KR" altLang="en-US" sz="1300"/>
              <a:t>값</a:t>
            </a:r>
            <a:r>
              <a:rPr lang="en-US" altLang="ko-KR" sz="1300"/>
              <a:t>]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en-US" altLang="ko-KR" sz="1100"/>
              <a:t>hdfs </a:t>
            </a:r>
            <a:r>
              <a:rPr lang="ko-KR" altLang="en-US" sz="1100"/>
              <a:t>의 </a:t>
            </a:r>
            <a:r>
              <a:rPr lang="en-US" altLang="ko-KR" sz="1100"/>
              <a:t>replication </a:t>
            </a:r>
            <a:r>
              <a:rPr lang="ko-KR" altLang="en-US" sz="1100"/>
              <a:t>값 수정</a:t>
            </a:r>
          </a:p>
          <a:p>
            <a:r>
              <a:rPr lang="en-US" altLang="ko-KR" sz="1300"/>
              <a:t>hdfs dfs -text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파일의 정보를 확인하여 텍스트로 반환</a:t>
            </a:r>
          </a:p>
          <a:p>
            <a:pPr lvl="1"/>
            <a:r>
              <a:rPr lang="en-US" altLang="ko-KR" sz="1100"/>
              <a:t>gz, lzo </a:t>
            </a:r>
            <a:r>
              <a:rPr lang="ko-KR" altLang="en-US" sz="1100"/>
              <a:t>같은 형식을 확인후 반환해줌</a:t>
            </a:r>
          </a:p>
          <a:p>
            <a:r>
              <a:rPr lang="en-US" altLang="ko-KR" sz="1300"/>
              <a:t>hdfs dfs -getmerge hdfs://src local_destination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hdfs </a:t>
            </a: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경로상의 파일을 하나로 합쳐서 로컬로 가져온다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리듀스 결과가 여러개일 경우 하나의 파일로 만들기 위해 사용할 수 있다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주의할 점은 로컬 경로로 가져온다는 것이다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 hdfs </a:t>
            </a: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상에는 생성 불가이다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A2B66-8824-4302-8C6E-818956F8B3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31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DA6-CFE5-4834-A552-66113B5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</a:t>
            </a:r>
            <a:r>
              <a:rPr lang="ko-KR" altLang="en-US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F42A-9966-4B86-AC85-D085AC88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F0617-C3D7-4677-BD98-9C232C130B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개요</a:t>
            </a:r>
          </a:p>
          <a:p>
            <a:pPr lvl="1"/>
            <a:r>
              <a:rPr lang="en-US" altLang="ko-KR"/>
              <a:t>SQL</a:t>
            </a:r>
            <a:r>
              <a:rPr lang="ko-KR" altLang="en-US"/>
              <a:t>을 사용</a:t>
            </a:r>
            <a:r>
              <a:rPr lang="en-US" altLang="ko-KR"/>
              <a:t>, </a:t>
            </a:r>
            <a:r>
              <a:rPr lang="ko-KR" altLang="en-US"/>
              <a:t>데이터 요약</a:t>
            </a:r>
            <a:r>
              <a:rPr lang="en-US" altLang="ko-KR"/>
              <a:t>, </a:t>
            </a:r>
            <a:r>
              <a:rPr lang="ko-KR" altLang="en-US"/>
              <a:t>쿼리 및 분석을 수행</a:t>
            </a:r>
            <a:r>
              <a:rPr lang="en-US" altLang="ko-KR"/>
              <a:t>, </a:t>
            </a:r>
            <a:r>
              <a:rPr lang="ko-KR" altLang="en-US"/>
              <a:t>하둡 기반의 데이터웨어하우스 시스템</a:t>
            </a:r>
          </a:p>
          <a:p>
            <a:pPr lvl="1"/>
            <a:r>
              <a:rPr lang="ko-KR" altLang="en-US"/>
              <a:t>페이스북 주도로 개발</a:t>
            </a:r>
          </a:p>
          <a:p>
            <a:r>
              <a:rPr lang="ko-KR" altLang="en-US"/>
              <a:t> 기본적인 작동 원리</a:t>
            </a:r>
          </a:p>
          <a:p>
            <a:pPr lvl="1"/>
            <a:r>
              <a:rPr lang="ko-KR" altLang="en-US"/>
              <a:t>사용자가 </a:t>
            </a:r>
            <a:r>
              <a:rPr lang="en-US" altLang="ko-KR"/>
              <a:t>SQL </a:t>
            </a:r>
            <a:r>
              <a:rPr lang="ko-KR" altLang="en-US"/>
              <a:t>쿼리를 작성하면 이것을 자동으로 맵리듀스 작업으로 변경해서 클러스터에서 실행</a:t>
            </a:r>
          </a:p>
          <a:p>
            <a:r>
              <a:rPr lang="ko-KR" altLang="en-US"/>
              <a:t> 기본 구성과 특징</a:t>
            </a:r>
          </a:p>
          <a:p>
            <a:pPr lvl="1"/>
            <a:r>
              <a:rPr lang="ko-KR" altLang="en-US"/>
              <a:t>실행 부분 </a:t>
            </a:r>
            <a:r>
              <a:rPr lang="en-US" altLang="ko-KR"/>
              <a:t>: </a:t>
            </a:r>
            <a:r>
              <a:rPr lang="ko-KR" altLang="en-US"/>
              <a:t>쿼리</a:t>
            </a:r>
            <a:r>
              <a:rPr lang="en-US" altLang="ko-KR"/>
              <a:t>-&gt;</a:t>
            </a:r>
            <a:r>
              <a:rPr lang="ko-KR" altLang="en-US"/>
              <a:t>맵리듀스 실행</a:t>
            </a:r>
          </a:p>
          <a:p>
            <a:pPr lvl="1"/>
            <a:r>
              <a:rPr lang="ko-KR" altLang="en-US"/>
              <a:t>메타데이터 정보 </a:t>
            </a:r>
            <a:r>
              <a:rPr lang="en-US" altLang="ko-KR"/>
              <a:t>: Mysql</a:t>
            </a:r>
            <a:r>
              <a:rPr lang="ko-KR" altLang="en-US"/>
              <a:t>과 같은 </a:t>
            </a:r>
            <a:r>
              <a:rPr lang="en-US" altLang="ko-KR"/>
              <a:t>RDBMS</a:t>
            </a:r>
            <a:r>
              <a:rPr lang="ko-KR" altLang="en-US"/>
              <a:t>에 저장</a:t>
            </a:r>
          </a:p>
          <a:p>
            <a:r>
              <a:rPr lang="ko-KR" altLang="en-US"/>
              <a:t> </a:t>
            </a:r>
            <a:r>
              <a:rPr lang="en-US" altLang="ko-KR"/>
              <a:t>Hive</a:t>
            </a:r>
            <a:r>
              <a:rPr lang="ko-KR" altLang="en-US"/>
              <a:t>와 </a:t>
            </a:r>
            <a:r>
              <a:rPr lang="en-US" altLang="ko-KR"/>
              <a:t>RDBMS</a:t>
            </a:r>
            <a:r>
              <a:rPr lang="ko-KR" altLang="en-US"/>
              <a:t>의 차이점</a:t>
            </a:r>
          </a:p>
          <a:p>
            <a:pPr lvl="1"/>
            <a:r>
              <a:rPr lang="ko-KR" altLang="en-US"/>
              <a:t>작은 데이터일 경우 응답 속도가 느림</a:t>
            </a:r>
            <a:endParaRPr lang="en-US" altLang="ko-KR"/>
          </a:p>
          <a:p>
            <a:pPr lvl="1"/>
            <a:r>
              <a:rPr lang="ko-KR" altLang="en-US"/>
              <a:t>레코드 단위의 </a:t>
            </a:r>
            <a:r>
              <a:rPr lang="en-US" altLang="ko-KR"/>
              <a:t>Insert, Update, Delete</a:t>
            </a:r>
            <a:r>
              <a:rPr lang="ko-KR" altLang="en-US"/>
              <a:t>를 지원하지 않음</a:t>
            </a:r>
            <a:endParaRPr lang="en-US" altLang="ko-KR"/>
          </a:p>
          <a:p>
            <a:pPr lvl="1"/>
            <a:r>
              <a:rPr lang="ko-KR" altLang="en-US"/>
              <a:t>트랜잭션을 지원하지 않음</a:t>
            </a:r>
            <a:endParaRPr lang="en-US" altLang="ko-KR"/>
          </a:p>
          <a:p>
            <a:pPr lvl="1"/>
            <a:r>
              <a:rPr lang="ko-KR" altLang="en-US"/>
              <a:t>통계정보를 바로 확인할 수 없음</a:t>
            </a:r>
            <a:endParaRPr lang="en-US" altLang="ko-KR"/>
          </a:p>
          <a:p>
            <a:pPr lvl="1"/>
            <a:r>
              <a:rPr lang="ko-KR" altLang="en-US"/>
              <a:t>입력값 오류도 바로 확인할 수 없음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AFE65-084E-417C-B156-C0089AD6E8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36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9AA1-3A39-42A0-985F-7D3787F1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</a:t>
            </a:r>
            <a:r>
              <a:rPr lang="ko-KR" altLang="en-US"/>
              <a:t>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A61E8-C933-4E0A-91C6-1026991FA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AB276-DB51-4ED9-9BEB-421BEBE69F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DW</a:t>
            </a:r>
            <a:r>
              <a:rPr lang="ko-KR" altLang="en-US"/>
              <a:t>에서의 </a:t>
            </a:r>
            <a:r>
              <a:rPr lang="en-US" altLang="ko-KR"/>
              <a:t>Hive </a:t>
            </a:r>
            <a:r>
              <a:rPr lang="ko-KR" altLang="en-US"/>
              <a:t>역할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19989-1A01-4792-AB90-E56F81DD8A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F9BCBA-6E83-4A27-9F5C-F5BEE0BF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15401" r="3412"/>
          <a:stretch>
            <a:fillRect/>
          </a:stretch>
        </p:blipFill>
        <p:spPr bwMode="auto">
          <a:xfrm>
            <a:off x="1440053" y="1881187"/>
            <a:ext cx="90741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58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08EDB-CC6D-4495-98EC-FAD27895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</a:t>
            </a:r>
            <a:r>
              <a:rPr lang="ko-KR" altLang="en-US"/>
              <a:t>에서 새로운 계정으로 로그인하기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D7C5F-1610-4915-B7FC-4F1172C3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4BD8-BC3C-424F-8A8B-FCB2F71A8D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ssh </a:t>
            </a:r>
            <a:r>
              <a:rPr lang="ko-KR" altLang="en-US"/>
              <a:t>폴더 안에 </a:t>
            </a:r>
            <a:r>
              <a:rPr lang="en-US" altLang="ko-KR"/>
              <a:t>id_rsa </a:t>
            </a:r>
            <a:r>
              <a:rPr lang="ko-KR" altLang="en-US"/>
              <a:t>파일을 확인 </a:t>
            </a:r>
            <a:endParaRPr lang="en-US" altLang="ko-KR"/>
          </a:p>
          <a:p>
            <a:pPr lvl="1"/>
            <a:r>
              <a:rPr lang="en-US" altLang="ko-KR"/>
              <a:t>[hadoop@namenode .ssh]$ cat ~/.ssh/id_rsa</a:t>
            </a:r>
          </a:p>
          <a:p>
            <a:pPr lvl="1"/>
            <a:r>
              <a:rPr lang="en-US" altLang="ko-KR"/>
              <a:t>-----BEGIN OPENSSH PRIVATE KEY-----</a:t>
            </a:r>
          </a:p>
          <a:p>
            <a:pPr marL="457200" lvl="1" indent="0">
              <a:buNone/>
            </a:pPr>
            <a:r>
              <a:rPr lang="en-US" altLang="ko-KR"/>
              <a:t>     b3BlbnNzaC1rZXktdjEAAAAABG5vbmUAAAAEbm9uZQAAAAAAAAABAAABlwAAAAdzc2gtcn</a:t>
            </a:r>
          </a:p>
          <a:p>
            <a:pPr marL="457200" lvl="1" indent="0">
              <a:buNone/>
            </a:pPr>
            <a:r>
              <a:rPr lang="en-US" altLang="ko-KR"/>
              <a:t>      .......</a:t>
            </a:r>
          </a:p>
          <a:p>
            <a:pPr marL="457200" lvl="1" indent="0">
              <a:buNone/>
            </a:pPr>
            <a:r>
              <a:rPr lang="en-US" altLang="ko-KR"/>
              <a:t>     YiUIFtp/FXJoftAAAADWhhZG9vcEBjbGllbnQBAgMEBQ==</a:t>
            </a:r>
          </a:p>
          <a:p>
            <a:pPr marL="457200" lvl="1" indent="0">
              <a:buNone/>
            </a:pPr>
            <a:r>
              <a:rPr lang="en-US" altLang="ko-KR"/>
              <a:t>     ----END OPENSSH PRIVATE KEY-----</a:t>
            </a:r>
          </a:p>
          <a:p>
            <a:pPr indent="-285750"/>
            <a:r>
              <a:rPr lang="ko-KR" altLang="en-US"/>
              <a:t>내용 복사하고 메모장에 붙여넣기</a:t>
            </a:r>
            <a:endParaRPr lang="en-US" altLang="ko-KR"/>
          </a:p>
          <a:p>
            <a:pPr lvl="1"/>
            <a:r>
              <a:rPr lang="ko-KR" altLang="en-US"/>
              <a:t>파일명을 </a:t>
            </a:r>
            <a:r>
              <a:rPr lang="en-US" altLang="ko-KR"/>
              <a:t>pem </a:t>
            </a:r>
            <a:r>
              <a:rPr lang="ko-KR" altLang="en-US"/>
              <a:t>파일로 저장 </a:t>
            </a:r>
            <a:endParaRPr lang="en-US" altLang="ko-KR"/>
          </a:p>
          <a:p>
            <a:pPr lvl="2"/>
            <a:r>
              <a:rPr lang="ko-KR" altLang="en-US"/>
              <a:t>형식을 기본의 </a:t>
            </a:r>
            <a:r>
              <a:rPr lang="en-US" altLang="ko-KR"/>
              <a:t>pem</a:t>
            </a:r>
            <a:r>
              <a:rPr lang="ko-KR" altLang="en-US"/>
              <a:t>파일과 완전 동일하게 해야함</a:t>
            </a:r>
            <a:endParaRPr lang="en-US" altLang="ko-KR"/>
          </a:p>
          <a:p>
            <a:r>
              <a:rPr lang="en-US" altLang="ko-KR"/>
              <a:t>puttygen</a:t>
            </a:r>
            <a:r>
              <a:rPr lang="ko-KR" altLang="en-US"/>
              <a:t>으로 </a:t>
            </a:r>
            <a:r>
              <a:rPr lang="en-US" altLang="ko-KR"/>
              <a:t>ppk</a:t>
            </a:r>
            <a:r>
              <a:rPr lang="ko-KR" altLang="en-US"/>
              <a:t>로 변환 </a:t>
            </a:r>
            <a:endParaRPr lang="en-US" altLang="ko-KR"/>
          </a:p>
          <a:p>
            <a:r>
              <a:rPr lang="en-US" altLang="ko-KR"/>
              <a:t>putty</a:t>
            </a:r>
            <a:r>
              <a:rPr lang="ko-KR" altLang="en-US"/>
              <a:t>에서 </a:t>
            </a:r>
            <a:r>
              <a:rPr lang="en-US" altLang="ko-KR"/>
              <a:t>hadoop </a:t>
            </a:r>
            <a:r>
              <a:rPr lang="ko-KR" altLang="en-US"/>
              <a:t>계정으로 로그인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CA4DB-EE83-4E3C-87FF-D6C8312559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14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2CBE3B-F505-AE6C-02D9-2418C6E6B20E}"/>
              </a:ext>
            </a:extLst>
          </p:cNvPr>
          <p:cNvSpPr/>
          <p:nvPr/>
        </p:nvSpPr>
        <p:spPr>
          <a:xfrm>
            <a:off x="1393371" y="2171700"/>
            <a:ext cx="2177143" cy="11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client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5A762B-26F5-CF50-B057-9BB6827375AF}"/>
              </a:ext>
            </a:extLst>
          </p:cNvPr>
          <p:cNvSpPr/>
          <p:nvPr/>
        </p:nvSpPr>
        <p:spPr>
          <a:xfrm>
            <a:off x="5617027" y="1159328"/>
            <a:ext cx="2177143" cy="11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namenode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D1E2EA-3D76-8544-7703-76558A46CC25}"/>
              </a:ext>
            </a:extLst>
          </p:cNvPr>
          <p:cNvSpPr/>
          <p:nvPr/>
        </p:nvSpPr>
        <p:spPr>
          <a:xfrm>
            <a:off x="7282540" y="2868385"/>
            <a:ext cx="2177143" cy="11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secondnode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6883F1-7B52-EA0E-545B-9ACA070E7A0C}"/>
              </a:ext>
            </a:extLst>
          </p:cNvPr>
          <p:cNvSpPr/>
          <p:nvPr/>
        </p:nvSpPr>
        <p:spPr>
          <a:xfrm>
            <a:off x="5617026" y="4631871"/>
            <a:ext cx="2177143" cy="11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datanode3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565079-9B4E-1D9B-50D0-B394DC3D9156}"/>
              </a:ext>
            </a:extLst>
          </p:cNvPr>
          <p:cNvCxnSpPr/>
          <p:nvPr/>
        </p:nvCxnSpPr>
        <p:spPr>
          <a:xfrm>
            <a:off x="3679373" y="2906486"/>
            <a:ext cx="3526969" cy="511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7357F6-81C2-E352-2FFA-165D9917EF04}"/>
              </a:ext>
            </a:extLst>
          </p:cNvPr>
          <p:cNvCxnSpPr>
            <a:cxnSpLocks/>
          </p:cNvCxnSpPr>
          <p:nvPr/>
        </p:nvCxnSpPr>
        <p:spPr>
          <a:xfrm flipV="1">
            <a:off x="3820887" y="1850572"/>
            <a:ext cx="1632855" cy="1186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20BC4-C38D-C1E0-791E-9C0C84C72260}"/>
              </a:ext>
            </a:extLst>
          </p:cNvPr>
          <p:cNvCxnSpPr>
            <a:cxnSpLocks/>
          </p:cNvCxnSpPr>
          <p:nvPr/>
        </p:nvCxnSpPr>
        <p:spPr>
          <a:xfrm>
            <a:off x="3962401" y="3189514"/>
            <a:ext cx="1328055" cy="1611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AEFE56-5A28-5871-3B63-99159E7B1DD1}"/>
              </a:ext>
            </a:extLst>
          </p:cNvPr>
          <p:cNvCxnSpPr>
            <a:cxnSpLocks/>
          </p:cNvCxnSpPr>
          <p:nvPr/>
        </p:nvCxnSpPr>
        <p:spPr>
          <a:xfrm>
            <a:off x="7892144" y="1774372"/>
            <a:ext cx="631369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80E957-E3F7-1763-3C82-CF3D8B843FA8}"/>
              </a:ext>
            </a:extLst>
          </p:cNvPr>
          <p:cNvCxnSpPr>
            <a:cxnSpLocks/>
          </p:cNvCxnSpPr>
          <p:nvPr/>
        </p:nvCxnSpPr>
        <p:spPr>
          <a:xfrm flipV="1">
            <a:off x="8088087" y="4234543"/>
            <a:ext cx="707569" cy="794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94B383-7BED-600B-5B0B-1320D1BE33C9}"/>
              </a:ext>
            </a:extLst>
          </p:cNvPr>
          <p:cNvCxnSpPr>
            <a:cxnSpLocks/>
          </p:cNvCxnSpPr>
          <p:nvPr/>
        </p:nvCxnSpPr>
        <p:spPr>
          <a:xfrm flipH="1">
            <a:off x="6161312" y="2579915"/>
            <a:ext cx="413660" cy="1883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4D7B1-3717-4D13-913B-001834E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034C3-756D-4FC4-A2EE-12BDFE189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F4199-D48A-4F05-9B77-03E77FA491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하둡에코시스템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E9AED-C3FC-4DAB-B264-497B7BC1F3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AB9EB7-B112-7AC6-CDD7-CB8D5555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54" y="1834712"/>
            <a:ext cx="8549744" cy="39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908F4-4502-D379-CD33-60EF32B4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3ADD8-4710-C2F3-95AD-C0706CA85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376E8-D5D3-05FA-50AF-674BD07784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HDFS(Hadoop Distributed FileSystem)</a:t>
            </a:r>
          </a:p>
          <a:p>
            <a:pPr lvl="1"/>
            <a:r>
              <a:rPr lang="ko-KR" altLang="en-US"/>
              <a:t>하둡 분산 파일 시스템 </a:t>
            </a:r>
            <a:endParaRPr lang="en-US" altLang="ko-KR"/>
          </a:p>
          <a:p>
            <a:pPr lvl="1"/>
            <a:r>
              <a:rPr lang="ko-KR" altLang="en-US"/>
              <a:t>하둡 버전의 </a:t>
            </a:r>
            <a:r>
              <a:rPr lang="en-US" altLang="ko-KR"/>
              <a:t>GFS </a:t>
            </a:r>
          </a:p>
          <a:p>
            <a:pPr lvl="1"/>
            <a:r>
              <a:rPr lang="ko-KR" altLang="en-US"/>
              <a:t>빅데이터를 클러스터의 컴퓨터에 분산 저장하는 시스템 </a:t>
            </a:r>
            <a:endParaRPr lang="en-US" altLang="ko-KR"/>
          </a:p>
          <a:p>
            <a:pPr lvl="1"/>
            <a:r>
              <a:rPr lang="ko-KR" altLang="en-US"/>
              <a:t>클러스터들의 저장소를 하나의 거대한 파일 시스템으로 사용 </a:t>
            </a:r>
            <a:endParaRPr lang="en-US" altLang="ko-KR"/>
          </a:p>
          <a:p>
            <a:pPr lvl="1"/>
            <a:r>
              <a:rPr lang="ko-KR" altLang="en-US"/>
              <a:t>데이터가 저장될 때 여분의 복사본까지 생성 </a:t>
            </a:r>
            <a:endParaRPr lang="en-US" altLang="ko-KR"/>
          </a:p>
          <a:p>
            <a:pPr lvl="2"/>
            <a:r>
              <a:rPr lang="ko-KR" altLang="en-US"/>
              <a:t>장애가 일어났을 때 백업 본을 사용하여 회복 </a:t>
            </a:r>
            <a:endParaRPr lang="en-US" altLang="ko-KR"/>
          </a:p>
          <a:p>
            <a:r>
              <a:rPr lang="en-US" altLang="ko-KR"/>
              <a:t>YARN</a:t>
            </a:r>
          </a:p>
          <a:p>
            <a:pPr lvl="1"/>
            <a:r>
              <a:rPr lang="en-US" altLang="ko-KR"/>
              <a:t>Yet Another Resource Negotiator</a:t>
            </a:r>
          </a:p>
          <a:p>
            <a:pPr lvl="1"/>
            <a:r>
              <a:rPr lang="ko-KR" altLang="en-US"/>
              <a:t>리소스 교섭자라는 의미를 가짐 </a:t>
            </a:r>
            <a:endParaRPr lang="en-US" altLang="ko-KR"/>
          </a:p>
          <a:p>
            <a:pPr lvl="1"/>
            <a:r>
              <a:rPr lang="en-US" altLang="ko-KR"/>
              <a:t>YARN</a:t>
            </a:r>
            <a:r>
              <a:rPr lang="ko-KR" altLang="en-US"/>
              <a:t>은 데이터 처리 부분을 담당</a:t>
            </a:r>
            <a:r>
              <a:rPr lang="en-US" altLang="ko-KR"/>
              <a:t>. </a:t>
            </a:r>
            <a:r>
              <a:rPr lang="ko-KR" altLang="en-US"/>
              <a:t>즉 클러스터의 리소스를 관리하는 시스템 </a:t>
            </a:r>
            <a:endParaRPr lang="en-US" altLang="ko-KR"/>
          </a:p>
          <a:p>
            <a:pPr lvl="1"/>
            <a:r>
              <a:rPr lang="ko-KR" altLang="en-US"/>
              <a:t>누가 작업을 언제 실행했고 어떤 노드가 추가 작업을 할 수 있고 누구는 할 수 없고 등을 결정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28E4D-C39E-F87D-A545-171F79348B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9E3F5-5155-A2F3-17EB-0CE48463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035C3-AB28-FA55-2DA7-FE9DD4C9F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007D6-DB06-AAE0-CB0D-819D23645F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MapReduce</a:t>
            </a:r>
          </a:p>
          <a:p>
            <a:pPr lvl="1"/>
            <a:r>
              <a:rPr lang="ko-KR" altLang="en-US"/>
              <a:t>데이터를 클러스터 전체에 걸쳐 처리하도록 하는 프로그래밍 모델 </a:t>
            </a:r>
            <a:endParaRPr lang="en-US" altLang="ko-KR"/>
          </a:p>
          <a:p>
            <a:pPr lvl="1"/>
            <a:r>
              <a:rPr lang="en-US" altLang="ko-KR"/>
              <a:t>Map</a:t>
            </a:r>
            <a:r>
              <a:rPr lang="ko-KR" altLang="en-US"/>
              <a:t>와 </a:t>
            </a:r>
            <a:r>
              <a:rPr lang="en-US" altLang="ko-KR"/>
              <a:t>Reduce</a:t>
            </a:r>
            <a:r>
              <a:rPr lang="ko-KR" altLang="en-US"/>
              <a:t>로 구성</a:t>
            </a:r>
            <a:endParaRPr lang="en-US" altLang="ko-KR"/>
          </a:p>
          <a:p>
            <a:pPr lvl="1"/>
            <a:r>
              <a:rPr lang="en-US" altLang="ko-KR"/>
              <a:t>Mapper</a:t>
            </a:r>
            <a:r>
              <a:rPr lang="ko-KR" altLang="en-US"/>
              <a:t>는 클러스터에 분산돼 있는 데이터를 효율적으로 동시에 변형시킬 수 있음 </a:t>
            </a:r>
            <a:endParaRPr lang="en-US" altLang="ko-KR"/>
          </a:p>
          <a:p>
            <a:pPr lvl="1"/>
            <a:r>
              <a:rPr lang="en-US" altLang="ko-KR"/>
              <a:t>Reducer</a:t>
            </a:r>
            <a:r>
              <a:rPr lang="ko-KR" altLang="en-US"/>
              <a:t>는 그 데이터를 집계</a:t>
            </a:r>
            <a:endParaRPr lang="en-US" altLang="ko-KR"/>
          </a:p>
          <a:p>
            <a:pPr lvl="1"/>
            <a:r>
              <a:rPr lang="ko-KR" altLang="en-US"/>
              <a:t>원래는 </a:t>
            </a:r>
            <a:r>
              <a:rPr lang="en-US" altLang="ko-KR"/>
              <a:t>MapReduce</a:t>
            </a:r>
            <a:r>
              <a:rPr lang="ko-KR" altLang="en-US"/>
              <a:t>와 </a:t>
            </a:r>
            <a:r>
              <a:rPr lang="en-US" altLang="ko-KR"/>
              <a:t>YARN</a:t>
            </a:r>
            <a:r>
              <a:rPr lang="ko-KR" altLang="en-US"/>
              <a:t>이 거의 같은 역할을 하였지만</a:t>
            </a:r>
            <a:r>
              <a:rPr lang="en-US" altLang="ko-KR"/>
              <a:t>, </a:t>
            </a:r>
            <a:r>
              <a:rPr lang="ko-KR" altLang="en-US"/>
              <a:t>현재는 분리 </a:t>
            </a:r>
            <a:endParaRPr lang="en-US" altLang="ko-KR"/>
          </a:p>
          <a:p>
            <a:r>
              <a:rPr lang="en-US" altLang="ko-KR"/>
              <a:t>Pig</a:t>
            </a:r>
          </a:p>
          <a:p>
            <a:pPr lvl="1"/>
            <a:r>
              <a:rPr lang="ko-KR" altLang="en-US"/>
              <a:t>하둡의 복잡한 추출</a:t>
            </a:r>
            <a:r>
              <a:rPr lang="en-US" altLang="ko-KR"/>
              <a:t>, </a:t>
            </a:r>
            <a:r>
              <a:rPr lang="ko-KR" altLang="en-US"/>
              <a:t>변환</a:t>
            </a:r>
            <a:r>
              <a:rPr lang="en-US" altLang="ko-KR"/>
              <a:t>, </a:t>
            </a:r>
            <a:r>
              <a:rPr lang="ko-KR" altLang="en-US"/>
              <a:t>적재</a:t>
            </a:r>
            <a:r>
              <a:rPr lang="en-US" altLang="ko-KR"/>
              <a:t>(Extract, Transform, Load) </a:t>
            </a:r>
            <a:r>
              <a:rPr lang="ko-KR" altLang="en-US"/>
              <a:t>작업을 쉽게 구현하려는 요구로 야후에서 개발 </a:t>
            </a:r>
            <a:endParaRPr lang="en-US" altLang="ko-KR"/>
          </a:p>
          <a:p>
            <a:pPr lvl="1"/>
            <a:r>
              <a:rPr lang="en-US" altLang="ko-KR"/>
              <a:t>ETL </a:t>
            </a:r>
            <a:r>
              <a:rPr lang="ko-KR" altLang="en-US"/>
              <a:t>작업을 지원하기 위해 설계된 도메인 특화 언어</a:t>
            </a:r>
            <a:endParaRPr lang="en-US" altLang="ko-KR"/>
          </a:p>
          <a:p>
            <a:pPr lvl="2"/>
            <a:r>
              <a:rPr lang="en-US" altLang="ko-KR"/>
              <a:t>SQL</a:t>
            </a:r>
            <a:r>
              <a:rPr lang="ko-KR" altLang="en-US"/>
              <a:t>과 비슷한 간단한 스크립트를 작성해 쿼리를 연결하고 복잡한 답을 구할 수 있음 </a:t>
            </a:r>
            <a:endParaRPr lang="en-US" altLang="ko-KR"/>
          </a:p>
          <a:p>
            <a:pPr lvl="2"/>
            <a:r>
              <a:rPr lang="ko-KR" altLang="en-US"/>
              <a:t>이러한 과정에서 </a:t>
            </a:r>
            <a:r>
              <a:rPr lang="en-US" altLang="ko-KR"/>
              <a:t>Python</a:t>
            </a:r>
            <a:r>
              <a:rPr lang="ko-KR" altLang="en-US"/>
              <a:t>이나 </a:t>
            </a:r>
            <a:r>
              <a:rPr lang="en-US" altLang="ko-KR"/>
              <a:t>Java </a:t>
            </a:r>
            <a:r>
              <a:rPr lang="ko-KR" altLang="en-US"/>
              <a:t>코드를 작성하지 않아도 처리 가능</a:t>
            </a:r>
            <a:r>
              <a:rPr lang="en-US" altLang="ko-KR"/>
              <a:t>(pig </a:t>
            </a:r>
            <a:r>
              <a:rPr lang="ko-KR" altLang="en-US"/>
              <a:t>자체 스크립트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Pig</a:t>
            </a:r>
            <a:r>
              <a:rPr lang="ko-KR" altLang="en-US"/>
              <a:t>는 작성된 스크립트를 </a:t>
            </a:r>
            <a:r>
              <a:rPr lang="en-US" altLang="ko-KR"/>
              <a:t>MapReduce</a:t>
            </a:r>
            <a:r>
              <a:rPr lang="ko-KR" altLang="en-US"/>
              <a:t>가 읽을 수 있도록 번역하고 </a:t>
            </a:r>
            <a:r>
              <a:rPr lang="en-US" altLang="ko-KR"/>
              <a:t>MapReduce</a:t>
            </a:r>
            <a:r>
              <a:rPr lang="ko-KR" altLang="en-US"/>
              <a:t>는 다시 </a:t>
            </a:r>
            <a:r>
              <a:rPr lang="en-US" altLang="ko-KR"/>
              <a:t>YARN</a:t>
            </a:r>
            <a:r>
              <a:rPr lang="ko-KR" altLang="en-US"/>
              <a:t>과 </a:t>
            </a:r>
            <a:r>
              <a:rPr lang="en-US" altLang="ko-KR"/>
              <a:t>HDFS</a:t>
            </a:r>
            <a:r>
              <a:rPr lang="ko-KR" altLang="en-US"/>
              <a:t>에게 데이터를 처리하고 원하는 답을 가져오게 함 </a:t>
            </a:r>
            <a:endParaRPr lang="en-US" altLang="ko-KR"/>
          </a:p>
          <a:p>
            <a:pPr lvl="1"/>
            <a:r>
              <a:rPr lang="en-US" altLang="ko-KR"/>
              <a:t>Pig</a:t>
            </a:r>
            <a:r>
              <a:rPr lang="ko-KR" altLang="en-US"/>
              <a:t>는 </a:t>
            </a:r>
            <a:r>
              <a:rPr lang="en-US" altLang="ko-KR"/>
              <a:t>MapReduce </a:t>
            </a:r>
            <a:r>
              <a:rPr lang="ko-KR" altLang="en-US"/>
              <a:t>위에 있는 고수준 스크립트 언어 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CE97C-F8B1-7DC5-67D4-9AAC30D048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 </a:t>
            </a:r>
            <a:r>
              <a:rPr lang="en-US" altLang="ko-KR"/>
              <a:t>- Hive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9303" y="836023"/>
            <a:ext cx="11782697" cy="602197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Apache</a:t>
            </a:r>
            <a:r>
              <a:rPr lang="ko-KR" altLang="en-US"/>
              <a:t> </a:t>
            </a:r>
            <a:r>
              <a:rPr lang="en-US" altLang="ko-KR"/>
              <a:t>Hive</a:t>
            </a:r>
          </a:p>
          <a:p>
            <a:pPr lvl="1"/>
            <a:r>
              <a:rPr lang="ko-KR" altLang="en-US"/>
              <a:t>하둡환경에서 데이터를 다루기 위해서 맵퍼와 리듀서를 연결하는 작업등을 진행하여 처리해야 하지만 이런 작업을 </a:t>
            </a:r>
            <a:r>
              <a:rPr lang="en-US" altLang="ko-KR"/>
              <a:t>SQL</a:t>
            </a:r>
            <a:r>
              <a:rPr lang="ko-KR" altLang="en-US"/>
              <a:t>처럼 쉽게 사용할 수 있도록 페이스북에서 만든 오픈소스 프로그램 </a:t>
            </a:r>
            <a:endParaRPr lang="en-US" altLang="ko-KR"/>
          </a:p>
          <a:p>
            <a:pPr lvl="2"/>
            <a:r>
              <a:rPr lang="ko-KR" altLang="en-US"/>
              <a:t>오픈 소스로 공개돼 많은 개발자가 활발하게 참여하는 프로젝트가 되었음 </a:t>
            </a:r>
            <a:endParaRPr lang="en-US" altLang="ko-KR"/>
          </a:p>
          <a:p>
            <a:pPr lvl="1"/>
            <a:r>
              <a:rPr lang="ko-KR" altLang="en-US"/>
              <a:t>하둡에서 동작하는 데이터 웨어하우스 인프라 구조로서 데이터 요약</a:t>
            </a:r>
            <a:r>
              <a:rPr lang="en-US" altLang="ko-KR"/>
              <a:t>, </a:t>
            </a:r>
            <a:r>
              <a:rPr lang="ko-KR" altLang="en-US"/>
              <a:t>질의 및 분석 기능을 제공 </a:t>
            </a:r>
            <a:endParaRPr lang="en-US" altLang="ko-KR"/>
          </a:p>
          <a:p>
            <a:pPr lvl="2"/>
            <a:r>
              <a:rPr lang="ko-KR" altLang="en-US"/>
              <a:t>현재는 실행 속도가 빨라져 대화형 쿼리와 실시간 쿼리까지 지원</a:t>
            </a:r>
            <a:endParaRPr lang="en-US" altLang="ko-KR"/>
          </a:p>
          <a:p>
            <a:pPr lvl="1"/>
            <a:r>
              <a:rPr lang="en-US" altLang="ko-KR"/>
              <a:t>HiveQL</a:t>
            </a:r>
            <a:r>
              <a:rPr lang="ko-KR" altLang="en-US"/>
              <a:t>이라고 불리는 </a:t>
            </a:r>
            <a:r>
              <a:rPr lang="en-US" altLang="ko-KR"/>
              <a:t>SQL </a:t>
            </a:r>
            <a:r>
              <a:rPr lang="ko-KR" altLang="en-US"/>
              <a:t>같은 언어를 제공하며 맵리듀스의 모든 기능을 지원 </a:t>
            </a:r>
            <a:endParaRPr lang="en-US" altLang="ko-KR"/>
          </a:p>
          <a:p>
            <a:r>
              <a:rPr lang="ko-KR" altLang="en-US"/>
              <a:t>기본적인 작동 원리</a:t>
            </a:r>
          </a:p>
          <a:p>
            <a:pPr lvl="1"/>
            <a:r>
              <a:rPr lang="ko-KR" altLang="en-US"/>
              <a:t>사용자가 </a:t>
            </a:r>
            <a:r>
              <a:rPr lang="en-US" altLang="ko-KR"/>
              <a:t>SQL </a:t>
            </a:r>
            <a:r>
              <a:rPr lang="ko-KR" altLang="en-US"/>
              <a:t>쿼리를 작성하면 이것을 자동으로 맵리듀스 작업으로 변경해서 클러스터에서 실행</a:t>
            </a:r>
            <a:endParaRPr lang="en-US" altLang="ko-KR"/>
          </a:p>
          <a:p>
            <a:r>
              <a:rPr lang="ko-KR" altLang="en-US"/>
              <a:t> 기본 구성과 특징</a:t>
            </a:r>
          </a:p>
          <a:p>
            <a:pPr lvl="1"/>
            <a:r>
              <a:rPr lang="ko-KR" altLang="en-US"/>
              <a:t>실행 부분 </a:t>
            </a:r>
            <a:r>
              <a:rPr lang="en-US" altLang="ko-KR"/>
              <a:t>: </a:t>
            </a:r>
            <a:r>
              <a:rPr lang="ko-KR" altLang="en-US"/>
              <a:t>쿼리</a:t>
            </a:r>
            <a:r>
              <a:rPr lang="en-US" altLang="ko-KR"/>
              <a:t>-&gt;</a:t>
            </a:r>
            <a:r>
              <a:rPr lang="ko-KR" altLang="en-US"/>
              <a:t>맵리듀스 실행</a:t>
            </a:r>
          </a:p>
          <a:p>
            <a:pPr lvl="1"/>
            <a:r>
              <a:rPr lang="ko-KR" altLang="en-US"/>
              <a:t>메타데이터 정보 </a:t>
            </a:r>
            <a:r>
              <a:rPr lang="en-US" altLang="ko-KR"/>
              <a:t>: Mysql</a:t>
            </a:r>
            <a:r>
              <a:rPr lang="ko-KR" altLang="en-US"/>
              <a:t>과 같은 </a:t>
            </a:r>
            <a:r>
              <a:rPr lang="en-US" altLang="ko-KR"/>
              <a:t>RDBMS</a:t>
            </a:r>
            <a:r>
              <a:rPr lang="ko-KR" altLang="en-US"/>
              <a:t>에 저장</a:t>
            </a:r>
          </a:p>
          <a:p>
            <a:r>
              <a:rPr lang="ko-KR" altLang="en-US"/>
              <a:t> </a:t>
            </a:r>
            <a:r>
              <a:rPr lang="en-US" altLang="ko-KR"/>
              <a:t>Hive</a:t>
            </a:r>
            <a:r>
              <a:rPr lang="ko-KR" altLang="en-US"/>
              <a:t>와 </a:t>
            </a:r>
            <a:r>
              <a:rPr lang="en-US" altLang="ko-KR"/>
              <a:t>RDBMS</a:t>
            </a:r>
            <a:r>
              <a:rPr lang="ko-KR" altLang="en-US"/>
              <a:t>의 차이점</a:t>
            </a:r>
          </a:p>
          <a:p>
            <a:pPr lvl="1"/>
            <a:r>
              <a:rPr lang="ko-KR" altLang="en-US"/>
              <a:t>작은 데이터일 경우 응답 속도가 느리다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레코드 단위의 </a:t>
            </a:r>
            <a:r>
              <a:rPr lang="en-US" altLang="ko-KR"/>
              <a:t>Insert, Update, Delete</a:t>
            </a:r>
            <a:r>
              <a:rPr lang="ko-KR" altLang="en-US"/>
              <a:t>를 지원하지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트랜잭션을 지원하지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통계정보를 바로 확인할 수 없다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입력값 오류도 바로 확인할 수 없다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7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CAE-36FB-A871-95B7-540E79DE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09172-FC84-39D6-1480-724E16F2D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4F63C-508C-CF5A-FCBD-6DEF0F9E35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Ambari</a:t>
            </a:r>
          </a:p>
          <a:p>
            <a:pPr lvl="1"/>
            <a:r>
              <a:rPr lang="ko-KR" altLang="en-US"/>
              <a:t>클러스터 전체를 보여줌 </a:t>
            </a:r>
            <a:r>
              <a:rPr lang="en-US" altLang="ko-KR"/>
              <a:t>(</a:t>
            </a:r>
            <a:r>
              <a:rPr lang="ko-KR" altLang="en-US"/>
              <a:t>클러스터 위에서 작동하는 애플리케이션의 상태 모니터링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클러스터에서 어떤 시스템을 사용하고 얼마나 많은 리소스를 사용하는지 등 무슨 일이 일어나는지 시각화 함 </a:t>
            </a:r>
            <a:endParaRPr lang="en-US" altLang="ko-KR"/>
          </a:p>
          <a:p>
            <a:pPr lvl="1"/>
            <a:r>
              <a:rPr lang="en-US" altLang="ko-KR"/>
              <a:t>Hive</a:t>
            </a:r>
            <a:r>
              <a:rPr lang="ko-KR" altLang="en-US"/>
              <a:t>나 </a:t>
            </a:r>
            <a:r>
              <a:rPr lang="en-US" altLang="ko-KR"/>
              <a:t>Pig </a:t>
            </a:r>
            <a:r>
              <a:rPr lang="ko-KR" altLang="en-US"/>
              <a:t>쿼리를 실행하거나 데이터베이스를 불러 올 수 있는 화면도 존재 </a:t>
            </a:r>
            <a:endParaRPr lang="en-US" altLang="ko-KR"/>
          </a:p>
          <a:p>
            <a:r>
              <a:rPr lang="en-US" altLang="ko-KR"/>
              <a:t>Mesos</a:t>
            </a:r>
          </a:p>
          <a:p>
            <a:pPr lvl="1"/>
            <a:r>
              <a:rPr lang="ko-KR" altLang="en-US"/>
              <a:t>클러스터의 리소스를 관리하는 또 다른 도구 </a:t>
            </a:r>
            <a:endParaRPr lang="en-US" altLang="ko-KR"/>
          </a:p>
          <a:p>
            <a:r>
              <a:rPr lang="en-US" altLang="ko-KR"/>
              <a:t>Spark</a:t>
            </a:r>
          </a:p>
          <a:p>
            <a:pPr lvl="1"/>
            <a:r>
              <a:rPr lang="en-US" altLang="ko-KR"/>
              <a:t>Scala</a:t>
            </a:r>
            <a:r>
              <a:rPr lang="ko-KR" altLang="en-US"/>
              <a:t>라는 언어를 사용해서 </a:t>
            </a:r>
            <a:r>
              <a:rPr lang="en-US" altLang="ko-KR"/>
              <a:t>Spark </a:t>
            </a:r>
            <a:r>
              <a:rPr lang="ko-KR" altLang="en-US"/>
              <a:t>스크립트를 작성 </a:t>
            </a:r>
            <a:endParaRPr lang="en-US" altLang="ko-KR"/>
          </a:p>
          <a:p>
            <a:pPr lvl="2"/>
            <a:r>
              <a:rPr lang="en-US" altLang="ko-KR"/>
              <a:t>PySpark,</a:t>
            </a:r>
            <a:r>
              <a:rPr lang="ko-KR" altLang="en-US"/>
              <a:t> </a:t>
            </a:r>
            <a:r>
              <a:rPr lang="en-US" altLang="ko-KR"/>
              <a:t>SparkR</a:t>
            </a:r>
          </a:p>
          <a:p>
            <a:pPr lvl="1"/>
            <a:r>
              <a:rPr lang="ko-KR" altLang="en-US"/>
              <a:t>속도가 빠르며 최근 머신러닝 라이브러리도 많이 지원 </a:t>
            </a:r>
            <a:endParaRPr lang="en-US" altLang="ko-KR"/>
          </a:p>
          <a:p>
            <a:pPr lvl="1"/>
            <a:r>
              <a:rPr lang="ko-KR" altLang="en-US"/>
              <a:t>클러스터의 데이터를 신속하고 효율적이며 안정적으로 처리할 수 있는 도구 </a:t>
            </a:r>
            <a:endParaRPr lang="en-US" altLang="ko-KR"/>
          </a:p>
          <a:p>
            <a:pPr lvl="1"/>
            <a:r>
              <a:rPr lang="ko-KR" altLang="en-US"/>
              <a:t>실시간으로 스트리밍 되는 데이터를 처리할 수 있음 </a:t>
            </a:r>
            <a:endParaRPr lang="en-US" altLang="ko-KR"/>
          </a:p>
          <a:p>
            <a:r>
              <a:rPr lang="en-US" altLang="ko-KR"/>
              <a:t>TEZ</a:t>
            </a:r>
          </a:p>
          <a:p>
            <a:pPr lvl="1"/>
            <a:r>
              <a:rPr lang="ko-KR" altLang="en-US"/>
              <a:t>방향성 비사이클 그래프를 사용 </a:t>
            </a:r>
            <a:endParaRPr lang="en-US" altLang="ko-KR"/>
          </a:p>
          <a:p>
            <a:pPr lvl="1"/>
            <a:r>
              <a:rPr lang="ko-KR" altLang="en-US"/>
              <a:t>보통 </a:t>
            </a:r>
            <a:r>
              <a:rPr lang="en-US" altLang="ko-KR"/>
              <a:t>Hive</a:t>
            </a:r>
            <a:r>
              <a:rPr lang="ko-KR" altLang="en-US"/>
              <a:t>와 함께 사용되며 쿼리 실행에 더 효율적으로 계획을 세우기 때문에 성능이 향상됨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EB96A-F824-A98A-CFA5-EA36C4FA9F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B0CA-95CE-45F3-85D5-F27AED7D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FE76-4461-445B-BB10-3D5000C9E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07522-428C-42C2-8F31-6C7738D1AA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HBASE</a:t>
            </a:r>
          </a:p>
          <a:p>
            <a:pPr lvl="1"/>
            <a:r>
              <a:rPr lang="ko-KR" altLang="en-US"/>
              <a:t>클러스터의 데이터를 트랜잭션 플랫폼으로 노출하는 역할을 하며 </a:t>
            </a:r>
            <a:r>
              <a:rPr lang="en-US" altLang="ko-KR"/>
              <a:t>NoSQL </a:t>
            </a:r>
            <a:r>
              <a:rPr lang="ko-KR" altLang="en-US"/>
              <a:t>데이터베이스라고 불림 </a:t>
            </a:r>
            <a:endParaRPr lang="en-US" altLang="ko-KR"/>
          </a:p>
          <a:p>
            <a:pPr lvl="1"/>
            <a:r>
              <a:rPr lang="ko-KR" altLang="en-US"/>
              <a:t>단위 시간당 실행되는 트랜잭션의 수가 큰 아주 빠른 데이터베이스 </a:t>
            </a:r>
            <a:endParaRPr lang="en-US" altLang="ko-KR"/>
          </a:p>
          <a:p>
            <a:pPr lvl="1"/>
            <a:r>
              <a:rPr lang="ko-KR" altLang="en-US"/>
              <a:t>데이터를 웹 애플리케이션이나 웹사이트에 노출시켜 </a:t>
            </a:r>
            <a:r>
              <a:rPr lang="en-US" altLang="ko-KR"/>
              <a:t>OLTP </a:t>
            </a:r>
            <a:r>
              <a:rPr lang="ko-KR" altLang="en-US"/>
              <a:t>하는데 적합 </a:t>
            </a:r>
            <a:endParaRPr lang="en-US" altLang="ko-KR"/>
          </a:p>
          <a:p>
            <a:r>
              <a:rPr lang="en-US" altLang="ko-KR"/>
              <a:t>STORM</a:t>
            </a:r>
          </a:p>
          <a:p>
            <a:pPr lvl="1"/>
            <a:r>
              <a:rPr lang="ko-KR" altLang="en-US"/>
              <a:t>스트리밍 데이터를 처리하기 위해서 개발 </a:t>
            </a:r>
            <a:endParaRPr lang="en-US" altLang="ko-KR"/>
          </a:p>
          <a:p>
            <a:pPr lvl="1"/>
            <a:r>
              <a:rPr lang="ko-KR" altLang="en-US"/>
              <a:t>센서나 웹로그로부터 데이터를 스트리밍한다면 </a:t>
            </a:r>
            <a:r>
              <a:rPr lang="en-US" altLang="ko-KR"/>
              <a:t>STORM</a:t>
            </a:r>
            <a:r>
              <a:rPr lang="ko-KR" altLang="en-US"/>
              <a:t>이나 </a:t>
            </a:r>
            <a:r>
              <a:rPr lang="en-US" altLang="ko-KR"/>
              <a:t>Spark Streaming</a:t>
            </a:r>
            <a:r>
              <a:rPr lang="ko-KR" altLang="en-US"/>
              <a:t>을 통해 실시간으로 처리할 수 있음 </a:t>
            </a:r>
            <a:endParaRPr lang="en-US" altLang="ko-KR"/>
          </a:p>
          <a:p>
            <a:pPr lvl="1"/>
            <a:r>
              <a:rPr lang="ko-KR" altLang="en-US"/>
              <a:t>실시간으로 머신러닝을 업데이트하거나 데이터를 데이터베이스에 저정할 수 있음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D4640-3C87-460E-993B-C32022C926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1F6736CCDE14FB2127ACEC0212CCE" ma:contentTypeVersion="11" ma:contentTypeDescription="새 문서를 만듭니다." ma:contentTypeScope="" ma:versionID="0f8e40375d9e89fb82cfa1ee0aa023c7">
  <xsd:schema xmlns:xsd="http://www.w3.org/2001/XMLSchema" xmlns:xs="http://www.w3.org/2001/XMLSchema" xmlns:p="http://schemas.microsoft.com/office/2006/metadata/properties" xmlns:ns3="fd2b4c70-c557-42d1-9d7b-5eddcc476e57" xmlns:ns4="2bb8fc2b-c437-4774-83ce-d1793335d948" targetNamespace="http://schemas.microsoft.com/office/2006/metadata/properties" ma:root="true" ma:fieldsID="730aa97f661975d11d4ef14ce8e9b528" ns3:_="" ns4:_="">
    <xsd:import namespace="fd2b4c70-c557-42d1-9d7b-5eddcc476e57"/>
    <xsd:import namespace="2bb8fc2b-c437-4774-83ce-d1793335d9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b4c70-c557-42d1-9d7b-5eddcc476e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8fc2b-c437-4774-83ce-d1793335d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5945F-3D19-4080-A727-D22507BF6FB1}">
  <ds:schemaRefs>
    <ds:schemaRef ds:uri="2bb8fc2b-c437-4774-83ce-d1793335d948"/>
    <ds:schemaRef ds:uri="fd2b4c70-c557-42d1-9d7b-5eddcc476e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FFF2D2-4E2F-4977-9A84-AB4AEE5FD259}">
  <ds:schemaRefs>
    <ds:schemaRef ds:uri="2bb8fc2b-c437-4774-83ce-d1793335d948"/>
    <ds:schemaRef ds:uri="fd2b4c70-c557-42d1-9d7b-5eddcc476e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6AB41F-ECA9-49E0-BF75-1770809886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Hadoop</vt:lpstr>
      <vt:lpstr>하둡이란 무엇인가?</vt:lpstr>
      <vt:lpstr>하둡이란 무엇인가?</vt:lpstr>
      <vt:lpstr>하둡 에코시스템</vt:lpstr>
      <vt:lpstr>하둡 에코시스템</vt:lpstr>
      <vt:lpstr>하둡 에코시스템</vt:lpstr>
      <vt:lpstr>하둡 에코시스템 - Hive</vt:lpstr>
      <vt:lpstr>하둡 에코시스템</vt:lpstr>
      <vt:lpstr>하둡 에코시스템</vt:lpstr>
      <vt:lpstr>하둡 에코시스템</vt:lpstr>
      <vt:lpstr>하둡 에코시스템</vt:lpstr>
      <vt:lpstr>하둡 분산 파일시스템</vt:lpstr>
      <vt:lpstr>하둡 분산 파일시스템</vt:lpstr>
      <vt:lpstr>네임노드와 데이터노드</vt:lpstr>
      <vt:lpstr>네임노드와 데이터노드</vt:lpstr>
      <vt:lpstr>리소스 관리자와 스케줄러</vt:lpstr>
      <vt:lpstr>리소스 관리자와 스케줄러</vt:lpstr>
      <vt:lpstr>분산 데이터 처리 프레임워크</vt:lpstr>
      <vt:lpstr>분산 데이터 처리 프레임워크</vt:lpstr>
      <vt:lpstr>분산 파일 시스템</vt:lpstr>
      <vt:lpstr>hadoop cluster 3가지 mode</vt:lpstr>
      <vt:lpstr>hadoop cluster 3가지 mode</vt:lpstr>
      <vt:lpstr>NameNode, DataNode</vt:lpstr>
      <vt:lpstr>분산 파일 시스템</vt:lpstr>
      <vt:lpstr>하둡 설정</vt:lpstr>
      <vt:lpstr>Hadoop </vt:lpstr>
      <vt:lpstr>aws에서 하둡 설치하기 </vt:lpstr>
      <vt:lpstr>EC2 하둡 설정하기</vt:lpstr>
      <vt:lpstr>하둡 실행 순서 및 jps 확인</vt:lpstr>
      <vt:lpstr>하둡 설치 후 접속 사이트</vt:lpstr>
      <vt:lpstr>hdfs 명령어 정리</vt:lpstr>
      <vt:lpstr>mapreduce 예제</vt:lpstr>
      <vt:lpstr>hdfs 명령어 정리</vt:lpstr>
      <vt:lpstr>Hive 개요</vt:lpstr>
      <vt:lpstr>Hive 개요</vt:lpstr>
      <vt:lpstr>ec2에서 새로운 계정으로 로그인하기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revision>6</cp:revision>
  <cp:lastPrinted>2018-04-20T06:27:33Z</cp:lastPrinted>
  <dcterms:created xsi:type="dcterms:W3CDTF">2018-01-29T01:36:27Z</dcterms:created>
  <dcterms:modified xsi:type="dcterms:W3CDTF">2024-02-05T09:37:36Z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0x010100E491F6736CCDE14FB2127ACEC0212CCE</vt:lpwstr>
  </property>
</Properties>
</file>