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90" r:id="rId4"/>
    <p:sldMasterId id="2147483721" r:id="rId5"/>
    <p:sldMasterId id="2147483734" r:id="rId6"/>
  </p:sldMasterIdLst>
  <p:notesMasterIdLst>
    <p:notesMasterId r:id="rId9"/>
  </p:notesMasterIdLst>
  <p:handoutMasterIdLst>
    <p:handoutMasterId r:id="rId10"/>
  </p:handoutMasterIdLst>
  <p:sldIdLst>
    <p:sldId id="327" r:id="rId7"/>
    <p:sldId id="335" r:id="rId8"/>
  </p:sldIdLst>
  <p:sldSz cx="9144000" cy="6858000" type="screen4x3"/>
  <p:notesSz cx="7023100" cy="93091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orient="horz" pos="672" userDrawn="1">
          <p15:clr>
            <a:srgbClr val="A4A3A4"/>
          </p15:clr>
        </p15:guide>
        <p15:guide id="3" orient="horz" pos="4080" userDrawn="1">
          <p15:clr>
            <a:srgbClr val="A4A3A4"/>
          </p15:clr>
        </p15:guide>
        <p15:guide id="4" pos="3336" userDrawn="1">
          <p15:clr>
            <a:srgbClr val="A4A3A4"/>
          </p15:clr>
        </p15:guide>
        <p15:guide id="5" pos="5568" userDrawn="1">
          <p15:clr>
            <a:srgbClr val="A4A3A4"/>
          </p15:clr>
        </p15:guide>
        <p15:guide id="7" orient="horz" pos="480" userDrawn="1">
          <p15:clr>
            <a:srgbClr val="A4A3A4"/>
          </p15:clr>
        </p15:guide>
        <p15:guide id="8" pos="192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932">
          <p15:clr>
            <a:srgbClr val="A4A3A4"/>
          </p15:clr>
        </p15:guide>
        <p15:guide id="4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B43"/>
    <a:srgbClr val="FAEABE"/>
    <a:srgbClr val="F0EEA2"/>
    <a:srgbClr val="ECEA8E"/>
    <a:srgbClr val="EEE0A4"/>
    <a:srgbClr val="FFFFAB"/>
    <a:srgbClr val="FFFE00"/>
    <a:srgbClr val="FFFF66"/>
    <a:srgbClr val="005490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5" autoAdjust="0"/>
    <p:restoredTop sz="95501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332" y="72"/>
      </p:cViewPr>
      <p:guideLst>
        <p:guide orient="horz" pos="1656"/>
        <p:guide orient="horz" pos="672"/>
        <p:guide orient="horz" pos="4080"/>
        <p:guide pos="3336"/>
        <p:guide pos="5568"/>
        <p:guide orient="horz" pos="480"/>
        <p:guide pos="192"/>
        <p:guide pos="2880"/>
        <p:guide pos="264"/>
      </p:guideLst>
    </p:cSldViewPr>
  </p:slideViewPr>
  <p:outlineViewPr>
    <p:cViewPr>
      <p:scale>
        <a:sx n="33" d="100"/>
        <a:sy n="33" d="100"/>
      </p:scale>
      <p:origin x="0" y="-3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-1986" y="-96"/>
      </p:cViewPr>
      <p:guideLst>
        <p:guide orient="horz" pos="2880"/>
        <p:guide pos="2160"/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980" cy="46577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7531" y="1"/>
            <a:ext cx="3043980" cy="465772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100"/>
            </a:lvl1pPr>
          </a:lstStyle>
          <a:p>
            <a:fld id="{97361F01-6695-4EBC-95DE-011C2264DC5D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738"/>
            <a:ext cx="3043980" cy="465772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7531" y="8841738"/>
            <a:ext cx="3043980" cy="465772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100"/>
            </a:lvl1pPr>
          </a:lstStyle>
          <a:p>
            <a:fld id="{FB75AE2C-DD7B-4A88-B32B-91A016CFA6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92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299" tIns="46650" rIns="93299" bIns="46650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299" tIns="46650" rIns="93299" bIns="46650" rtlCol="0"/>
          <a:lstStyle>
            <a:lvl1pPr algn="r">
              <a:defRPr sz="1100"/>
            </a:lvl1pPr>
          </a:lstStyle>
          <a:p>
            <a:fld id="{FA75A6CE-42F9-4E01-AD14-17456ACECB09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698500"/>
            <a:ext cx="4652962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99" tIns="46650" rIns="93299" bIns="4665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299" tIns="46650" rIns="93299" bIns="466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299" tIns="46650" rIns="93299" bIns="46650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299" tIns="46650" rIns="93299" bIns="46650" rtlCol="0" anchor="b"/>
          <a:lstStyle>
            <a:lvl1pPr algn="r">
              <a:defRPr sz="1100"/>
            </a:lvl1pPr>
          </a:lstStyle>
          <a:p>
            <a:fld id="{0B1C575A-FA3C-4170-BDE2-E20A38399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8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C575A-FA3C-4170-BDE2-E20A38399392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38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mage Title Slide">
    <p:bg bwMode="ltGray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3539" y="1163764"/>
            <a:ext cx="4281487" cy="1470025"/>
          </a:xfrm>
        </p:spPr>
        <p:txBody>
          <a:bodyPr anchor="t" anchorCtr="0"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51664" y="2164280"/>
            <a:ext cx="2771547" cy="448294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19089"/>
            <a:ext cx="2806367" cy="6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3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003300"/>
            <a:ext cx="8412162" cy="539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72B9"/>
                </a:solidFill>
              </a:rPr>
              <a:t>Rev 2 - 9/28/2012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003300"/>
            <a:ext cx="4117975" cy="539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72B9"/>
                </a:solidFill>
              </a:rPr>
              <a:t>Rev 2 - 9/28/2012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5662" y="1003300"/>
            <a:ext cx="4110037" cy="5399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794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60913"/>
            <a:ext cx="4117975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72B9"/>
                </a:solidFill>
              </a:rPr>
              <a:t>Rev 2 - 9/28/2012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5662" y="860913"/>
            <a:ext cx="4110037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665663" y="1201446"/>
            <a:ext cx="4110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71476" y="1201446"/>
            <a:ext cx="4110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63538" y="3365574"/>
            <a:ext cx="4117975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665662" y="3365574"/>
            <a:ext cx="4110037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65663" y="3706107"/>
            <a:ext cx="4110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71476" y="3706107"/>
            <a:ext cx="4110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722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72B9"/>
                </a:solidFill>
              </a:rPr>
              <a:t>Rev 2 - 9/28/2012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7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587424" y="817866"/>
            <a:ext cx="2188276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64111" y="817866"/>
            <a:ext cx="2188276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797" y="817866"/>
            <a:ext cx="2188276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717483" y="817866"/>
            <a:ext cx="2188276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72B9"/>
                </a:solidFill>
              </a:rPr>
              <a:t>Rev 2 - 9/28/2012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3538" y="817866"/>
            <a:ext cx="1890563" cy="840489"/>
          </a:xfrm>
          <a:prstGeom prst="homePlate">
            <a:avLst>
              <a:gd name="adj" fmla="val 31025"/>
            </a:avLst>
          </a:prstGeom>
          <a:solidFill>
            <a:srgbClr val="2372B9"/>
          </a:solidFill>
          <a:ln w="19050">
            <a:solidFill>
              <a:schemeClr val="bg1"/>
            </a:solidFill>
          </a:ln>
        </p:spPr>
        <p:txBody>
          <a:bodyPr lIns="91440" tIns="91440" rIns="91440" bIns="91440" anchor="ctr" anchorCtr="0"/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363538" y="1780162"/>
            <a:ext cx="1567047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2033985" y="1780162"/>
            <a:ext cx="1567047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704432" y="1780162"/>
            <a:ext cx="1567047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374879" y="1780162"/>
            <a:ext cx="1567047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045325" y="1780162"/>
            <a:ext cx="1567047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81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72B9"/>
                </a:solidFill>
              </a:rPr>
              <a:t>Rev 2 - 9/28/2012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9144000" cy="640238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26807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peter.eatroff\Desktop\aCoverNoIm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3538" y="748138"/>
            <a:ext cx="7772400" cy="1470025"/>
          </a:xfrm>
        </p:spPr>
        <p:txBody>
          <a:bodyPr anchor="b" anchorCtr="0"/>
          <a:lstStyle>
            <a:lvl1pPr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2217213"/>
            <a:ext cx="6400800" cy="448294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41" y="6151419"/>
            <a:ext cx="2806366" cy="6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27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mage Title Slide">
    <p:bg bwMode="ltGray"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3538" y="1163763"/>
            <a:ext cx="4281487" cy="1470025"/>
          </a:xfrm>
        </p:spPr>
        <p:txBody>
          <a:bodyPr anchor="t" anchorCtr="0"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51663" y="2164279"/>
            <a:ext cx="2771547" cy="448294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319088"/>
            <a:ext cx="2806366" cy="6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65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1211263"/>
            <a:ext cx="8412162" cy="49878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2054225"/>
            <a:ext cx="8412162" cy="4348163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 marL="225425" indent="-225425">
              <a:defRPr sz="2400"/>
            </a:lvl2pPr>
            <a:lvl3pPr marL="461963" indent="-231775">
              <a:defRPr sz="2000"/>
            </a:lvl3pPr>
            <a:lvl4pPr marL="625475" indent="-171450">
              <a:defRPr/>
            </a:lvl4pPr>
            <a:lvl5pPr marL="739775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90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0"/>
            <a:ext cx="8412162" cy="7286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06450"/>
            <a:ext cx="8412162" cy="5595938"/>
          </a:xfrm>
        </p:spPr>
        <p:txBody>
          <a:bodyPr/>
          <a:lstStyle>
            <a:lvl1pPr marL="1033463" indent="-1033463">
              <a:spcBef>
                <a:spcPts val="600"/>
              </a:spcBef>
              <a:tabLst>
                <a:tab pos="796925" algn="r"/>
                <a:tab pos="1033463" algn="l"/>
              </a:tabLst>
              <a:defRPr sz="1600"/>
            </a:lvl1pPr>
            <a:lvl2pPr marL="1258888" indent="-225425">
              <a:defRPr sz="1600"/>
            </a:lvl2pPr>
            <a:lvl3pPr marL="1423988" indent="-171450">
              <a:defRPr sz="1600"/>
            </a:lvl3pPr>
            <a:lvl4pPr marL="1606550" indent="-171450">
              <a:defRPr sz="1600"/>
            </a:lvl4pPr>
            <a:lvl5pPr marL="1709738" indent="-11430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1078992"/>
            <a:ext cx="8412163" cy="54498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72B9"/>
                </a:solidFill>
              </a:rPr>
              <a:t>Privileged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1997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2054225"/>
            <a:ext cx="8412162" cy="4348163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 marL="225425" indent="-225425">
              <a:defRPr sz="2400"/>
            </a:lvl2pPr>
            <a:lvl3pPr marL="457200" indent="-227013">
              <a:defRPr sz="2400"/>
            </a:lvl3pPr>
            <a:lvl4pPr marL="690563" indent="-231775">
              <a:defRPr sz="2400"/>
            </a:lvl4pPr>
            <a:lvl5pPr marL="914400" indent="-23336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58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06450"/>
            <a:ext cx="8412162" cy="5595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06450"/>
            <a:ext cx="4117975" cy="5595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5662" y="806450"/>
            <a:ext cx="4110037" cy="5595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0978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60913"/>
            <a:ext cx="4117975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5662" y="860913"/>
            <a:ext cx="4110037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665663" y="1201446"/>
            <a:ext cx="4110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71476" y="1201446"/>
            <a:ext cx="4110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63538" y="3365574"/>
            <a:ext cx="4117975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665662" y="3365574"/>
            <a:ext cx="4110037" cy="334963"/>
          </a:xfrm>
        </p:spPr>
        <p:txBody>
          <a:bodyPr anchor="b" anchorCtr="0"/>
          <a:lstStyle>
            <a:lvl1pPr>
              <a:defRPr lang="en-US" sz="1400" kern="1200" dirty="0" smtClean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65663" y="3706107"/>
            <a:ext cx="4110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371476" y="3706107"/>
            <a:ext cx="4110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566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5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587424" y="817866"/>
            <a:ext cx="2188276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64111" y="817866"/>
            <a:ext cx="2188276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797" y="817866"/>
            <a:ext cx="2188276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717483" y="817866"/>
            <a:ext cx="2188276" cy="840489"/>
          </a:xfrm>
          <a:prstGeom prst="homePlate">
            <a:avLst>
              <a:gd name="adj" fmla="val 38615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txBody>
          <a:bodyPr vert="horz" lIns="731520" tIns="91440" rIns="91440" bIns="91440" rtlCol="0" anchor="ctr" anchorCtr="0">
            <a:noAutofit/>
          </a:bodyPr>
          <a:lstStyle>
            <a:lvl1pPr>
              <a:defRPr lang="en-US" sz="1600" dirty="0" smtClean="0">
                <a:solidFill>
                  <a:schemeClr val="bg1"/>
                </a:solidFill>
                <a:latin typeface="+mj-lt"/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200" dirty="0" smtClean="0">
                <a:solidFill>
                  <a:schemeClr val="bg1"/>
                </a:solidFill>
              </a:defRPr>
            </a:lvl3pPr>
            <a:lvl4pPr>
              <a:defRPr lang="en-US" sz="1100" dirty="0" smtClean="0">
                <a:solidFill>
                  <a:schemeClr val="bg1"/>
                </a:solidFill>
              </a:defRPr>
            </a:lvl4pPr>
            <a:lvl5pPr>
              <a:defRPr lang="en-US" sz="105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63538" y="817866"/>
            <a:ext cx="1890563" cy="840489"/>
          </a:xfrm>
          <a:prstGeom prst="homePlate">
            <a:avLst>
              <a:gd name="adj" fmla="val 31025"/>
            </a:avLst>
          </a:prstGeom>
          <a:solidFill>
            <a:srgbClr val="2372B9"/>
          </a:solidFill>
          <a:ln w="19050">
            <a:solidFill>
              <a:schemeClr val="bg1"/>
            </a:solidFill>
          </a:ln>
        </p:spPr>
        <p:txBody>
          <a:bodyPr lIns="91440" tIns="91440" rIns="91440" bIns="91440" anchor="ctr" anchorCtr="0"/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363538" y="1780162"/>
            <a:ext cx="1567047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2033985" y="1780162"/>
            <a:ext cx="1567047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3704432" y="1780162"/>
            <a:ext cx="1567047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5374879" y="1780162"/>
            <a:ext cx="1567047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045325" y="1780162"/>
            <a:ext cx="1567047" cy="4298376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8497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/>
          <p:cNvSpPr>
            <a:spLocks noGrp="1"/>
          </p:cNvSpPr>
          <p:nvPr>
            <p:ph type="chart" sz="quarter" idx="14"/>
          </p:nvPr>
        </p:nvSpPr>
        <p:spPr>
          <a:xfrm>
            <a:off x="363538" y="1305091"/>
            <a:ext cx="8412162" cy="2157856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806450"/>
            <a:ext cx="8412162" cy="361111"/>
          </a:xfrm>
        </p:spPr>
        <p:txBody>
          <a:bodyPr/>
          <a:lstStyle>
            <a:lvl1pPr>
              <a:defRPr sz="1600">
                <a:solidFill>
                  <a:schemeClr val="accent3"/>
                </a:solidFill>
              </a:defRPr>
            </a:lvl1pPr>
            <a:lvl2pPr marL="0" indent="0">
              <a:spcBef>
                <a:spcPts val="0"/>
              </a:spcBef>
              <a:buNone/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63538" y="3697288"/>
            <a:ext cx="8412162" cy="261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2385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15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9144000" cy="6402388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520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72B9"/>
                </a:solidFill>
              </a:rPr>
              <a:t>Privileged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2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0"/>
            <a:ext cx="8412162" cy="7286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003300"/>
            <a:ext cx="8412162" cy="5399088"/>
          </a:xfrm>
        </p:spPr>
        <p:txBody>
          <a:bodyPr/>
          <a:lstStyle>
            <a:lvl1pPr marL="1033463" indent="-1033463">
              <a:spcBef>
                <a:spcPts val="600"/>
              </a:spcBef>
              <a:tabLst>
                <a:tab pos="796925" algn="r"/>
                <a:tab pos="1033463" algn="l"/>
              </a:tabLst>
              <a:defRPr sz="1600"/>
            </a:lvl1pPr>
            <a:lvl2pPr marL="1258888" indent="-225425">
              <a:defRPr sz="1600"/>
            </a:lvl2pPr>
            <a:lvl3pPr marL="1423988" indent="-171450">
              <a:defRPr sz="1600"/>
            </a:lvl3pPr>
            <a:lvl4pPr marL="1606550" indent="-171450">
              <a:defRPr sz="1600"/>
            </a:lvl4pPr>
            <a:lvl5pPr marL="1709738" indent="-11430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7418" y="6624591"/>
            <a:ext cx="7100295" cy="2130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Privileged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3538" y="6624591"/>
            <a:ext cx="342433" cy="213088"/>
          </a:xfrm>
          <a:prstGeom prst="rect">
            <a:avLst/>
          </a:prstGeom>
        </p:spPr>
        <p:txBody>
          <a:bodyPr/>
          <a:lstStyle/>
          <a:p>
            <a:fld id="{2ED86176-D6A4-43D8-BE13-F18245AD9D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peter.eatroff\Desktop\aCoverNoImg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962" y="0"/>
            <a:ext cx="9123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3538" y="748138"/>
            <a:ext cx="7772400" cy="1470025"/>
          </a:xfrm>
        </p:spPr>
        <p:txBody>
          <a:bodyPr anchor="b" anchorCtr="0"/>
          <a:lstStyle>
            <a:lvl1pPr>
              <a:lnSpc>
                <a:spcPct val="9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2217213"/>
            <a:ext cx="6400800" cy="448294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60815" y="6151419"/>
            <a:ext cx="210709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2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Image Title Sl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rner_image_lrg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84459" y="1823756"/>
            <a:ext cx="7957706" cy="506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63538" y="1163763"/>
            <a:ext cx="4281487" cy="1470025"/>
          </a:xfrm>
        </p:spPr>
        <p:txBody>
          <a:bodyPr anchor="t" anchorCtr="0"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51663" y="2164279"/>
            <a:ext cx="2771547" cy="448294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69533" y="319088"/>
            <a:ext cx="210709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1211263"/>
            <a:ext cx="8412162" cy="49878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2054225"/>
            <a:ext cx="8412162" cy="4348163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 marL="225425" indent="-225425">
              <a:defRPr sz="2400"/>
            </a:lvl2pPr>
            <a:lvl3pPr marL="461963" indent="-231775">
              <a:defRPr sz="2000"/>
            </a:lvl3pPr>
            <a:lvl4pPr marL="625475" indent="-171450">
              <a:defRPr/>
            </a:lvl4pPr>
            <a:lvl5pPr marL="739775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72B9"/>
                </a:solidFill>
              </a:rPr>
              <a:t>Rev 2 - 9/28/2012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5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38" y="0"/>
            <a:ext cx="8412162" cy="72866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1003300"/>
            <a:ext cx="8412162" cy="5399088"/>
          </a:xfrm>
        </p:spPr>
        <p:txBody>
          <a:bodyPr/>
          <a:lstStyle>
            <a:lvl1pPr marL="1033463" indent="-1033463">
              <a:spcBef>
                <a:spcPts val="600"/>
              </a:spcBef>
              <a:tabLst>
                <a:tab pos="796925" algn="r"/>
                <a:tab pos="1033463" algn="l"/>
              </a:tabLst>
              <a:defRPr sz="1600"/>
            </a:lvl1pPr>
            <a:lvl2pPr marL="1258888" indent="-225425">
              <a:defRPr sz="1600"/>
            </a:lvl2pPr>
            <a:lvl3pPr marL="1423988" indent="-171450">
              <a:defRPr sz="1600"/>
            </a:lvl3pPr>
            <a:lvl4pPr marL="1606550" indent="-171450">
              <a:defRPr sz="1600"/>
            </a:lvl4pPr>
            <a:lvl5pPr marL="1709738" indent="-114300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72B9"/>
                </a:solidFill>
              </a:rPr>
              <a:t>Rev 2 - 9/28/2012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9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6165"/>
            <a:ext cx="9144000" cy="367748"/>
          </a:xfrm>
          <a:prstGeom prst="rect">
            <a:avLst/>
          </a:prstGeom>
          <a:solidFill>
            <a:srgbClr val="FFFFF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538" y="2054225"/>
            <a:ext cx="8412162" cy="4348163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 marL="225425" indent="-225425">
              <a:defRPr sz="2400"/>
            </a:lvl2pPr>
            <a:lvl3pPr marL="457200" indent="-227013">
              <a:defRPr sz="2400"/>
            </a:lvl3pPr>
            <a:lvl4pPr marL="690563" indent="-231775">
              <a:defRPr sz="2400"/>
            </a:lvl4pPr>
            <a:lvl5pPr marL="914400" indent="-233363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2372B9"/>
                </a:solidFill>
              </a:rPr>
              <a:t>Rev 2 - 9/28/2012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336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63539" y="6611248"/>
            <a:ext cx="7955280" cy="0"/>
          </a:xfrm>
          <a:prstGeom prst="line">
            <a:avLst/>
          </a:prstGeom>
          <a:ln w="12700">
            <a:gradFill>
              <a:gsLst>
                <a:gs pos="6000">
                  <a:schemeClr val="bg2"/>
                </a:gs>
                <a:gs pos="41000">
                  <a:schemeClr val="bg2"/>
                </a:gs>
                <a:gs pos="85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73" y="6507453"/>
            <a:ext cx="1403183" cy="33525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7" y="0"/>
            <a:ext cx="8412163" cy="7286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84" y="1078992"/>
            <a:ext cx="8412163" cy="54371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8720" y="6624591"/>
            <a:ext cx="6766560" cy="21308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2372B9"/>
                </a:solidFill>
              </a:rPr>
              <a:t>Privileged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40" y="6624591"/>
            <a:ext cx="342433" cy="21308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63537" y="753748"/>
            <a:ext cx="84121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1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7" r:id="rId2"/>
    <p:sldLayoutId id="2147483718" r:id="rId3"/>
    <p:sldLayoutId id="2147483719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914400" rtl="0" eaLnBrk="1" latinLnBrk="0" hangingPunct="1">
        <a:lnSpc>
          <a:spcPct val="95000"/>
        </a:lnSpc>
        <a:spcBef>
          <a:spcPts val="200"/>
        </a:spcBef>
        <a:buFont typeface="Franklin Gothic Book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indent="-17145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1430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60808" y="6534052"/>
            <a:ext cx="1053548" cy="2286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63538" y="6611248"/>
            <a:ext cx="8412162" cy="0"/>
          </a:xfrm>
          <a:prstGeom prst="line">
            <a:avLst/>
          </a:prstGeom>
          <a:ln w="12700">
            <a:gradFill>
              <a:gsLst>
                <a:gs pos="6000">
                  <a:schemeClr val="bg2"/>
                </a:gs>
                <a:gs pos="41000">
                  <a:schemeClr val="bg2"/>
                </a:gs>
                <a:gs pos="85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8" y="0"/>
            <a:ext cx="8412162" cy="7286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1016000"/>
            <a:ext cx="8412162" cy="53863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7418" y="6624591"/>
            <a:ext cx="7100295" cy="21308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2372B9"/>
                </a:solidFill>
              </a:rPr>
              <a:t>Rev 2 - 9/28/2012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38" y="6624591"/>
            <a:ext cx="342433" cy="21308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63538" y="753748"/>
            <a:ext cx="8412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2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914400" rtl="0" eaLnBrk="1" latinLnBrk="0" hangingPunct="1">
        <a:lnSpc>
          <a:spcPct val="95000"/>
        </a:lnSpc>
        <a:spcBef>
          <a:spcPts val="200"/>
        </a:spcBef>
        <a:buFont typeface="Franklin Gothic Book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indent="-17145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1430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63538" y="6611248"/>
            <a:ext cx="7955280" cy="0"/>
          </a:xfrm>
          <a:prstGeom prst="line">
            <a:avLst/>
          </a:prstGeom>
          <a:ln w="12700">
            <a:gradFill>
              <a:gsLst>
                <a:gs pos="6000">
                  <a:schemeClr val="bg2"/>
                </a:gs>
                <a:gs pos="41000">
                  <a:schemeClr val="bg2"/>
                </a:gs>
                <a:gs pos="85000">
                  <a:schemeClr val="bg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171" y="6507452"/>
            <a:ext cx="1403183" cy="33525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8" y="0"/>
            <a:ext cx="8412162" cy="7286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38" y="806450"/>
            <a:ext cx="8412162" cy="55959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7418" y="6624591"/>
            <a:ext cx="6766560" cy="21308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2372B9"/>
                </a:solidFill>
              </a:rPr>
              <a:t>Transformation Overview Deck</a:t>
            </a:r>
            <a:endParaRPr lang="en-US" dirty="0">
              <a:solidFill>
                <a:srgbClr val="2372B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38" y="6624591"/>
            <a:ext cx="342433" cy="213088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‹#›</a:t>
            </a:fld>
            <a:endParaRPr lang="en-US" dirty="0">
              <a:solidFill>
                <a:srgbClr val="2372B9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63538" y="753748"/>
            <a:ext cx="8412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10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6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914400" rtl="0" eaLnBrk="1" latinLnBrk="0" hangingPunct="1">
        <a:lnSpc>
          <a:spcPct val="95000"/>
        </a:lnSpc>
        <a:spcBef>
          <a:spcPts val="3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914400" rtl="0" eaLnBrk="1" latinLnBrk="0" hangingPunct="1">
        <a:lnSpc>
          <a:spcPct val="95000"/>
        </a:lnSpc>
        <a:spcBef>
          <a:spcPts val="200"/>
        </a:spcBef>
        <a:buFont typeface="Franklin Gothic Book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indent="-17145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28650" indent="-114300" algn="l" defTabSz="914400" rtl="0" eaLnBrk="1" latinLnBrk="0" hangingPunct="1">
        <a:lnSpc>
          <a:spcPct val="95000"/>
        </a:lnSpc>
        <a:spcBef>
          <a:spcPts val="100"/>
        </a:spcBef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748138"/>
            <a:ext cx="8323262" cy="1470025"/>
          </a:xfrm>
        </p:spPr>
        <p:txBody>
          <a:bodyPr/>
          <a:lstStyle/>
          <a:p>
            <a:r>
              <a:rPr lang="en-US" sz="3600" dirty="0"/>
              <a:t>Energy Goal Tool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Commercial IT Hackathon</a:t>
            </a:r>
          </a:p>
        </p:txBody>
      </p:sp>
    </p:spTree>
    <p:extLst>
      <p:ext uri="{BB962C8B-B14F-4D97-AF65-F5344CB8AC3E}">
        <p14:creationId xmlns:p14="http://schemas.microsoft.com/office/powerpoint/2010/main" val="342601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86176-D6A4-43D8-BE13-F18245AD9D39}" type="slidenum">
              <a:rPr lang="en-US" smtClean="0">
                <a:solidFill>
                  <a:srgbClr val="2372B9"/>
                </a:solidFill>
              </a:rPr>
              <a:pPr/>
              <a:t>1</a:t>
            </a:fld>
            <a:endParaRPr lang="en-US" dirty="0">
              <a:solidFill>
                <a:srgbClr val="2372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048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54&quot;/&gt;&lt;CPresentation id=&quot;1&quot;&gt;&lt;m_precDefaultNumber/&gt;&lt;m_precDefaultPercent/&gt;&lt;m_precDefaultDate/&gt;&lt;m_precDefaultYear&gt;&lt;m_strFormatTime&gt;%Y&lt;/m_strFormatTime&gt;&lt;/m_precDefaultYear&gt;&lt;m_precDefaultQuarter&gt;&lt;m_strFormatTime&gt;Q%5&lt;/m_strFormatTime&gt;&lt;/m_precDefaultQuarter&gt;&lt;m_precDefaultMonth/&gt;&lt;m_precDefaultWeek/&gt;&lt;m_precDefaultDay&gt;&lt;m_strFormatTime&gt;%#d&lt;/m_strFormatTime&gt;&lt;/m_precDefaultDay&gt;&lt;m_mruColor&gt;&lt;m_vecMRU length=&quot;0&quot;/&gt;&lt;/m_mruColor&gt;&lt;/CPresentation&gt;&lt;/root&gt;"/>
  <p:tag name="THINKCELLUNDODONOTDELETE" val="0"/>
</p:tagLst>
</file>

<file path=ppt/theme/theme1.xml><?xml version="1.0" encoding="utf-8"?>
<a:theme xmlns:a="http://schemas.openxmlformats.org/drawingml/2006/main" name="CON_Everyday_T06">
  <a:themeElements>
    <a:clrScheme name="Exelon">
      <a:dk1>
        <a:srgbClr val="6F7173"/>
      </a:dk1>
      <a:lt1>
        <a:sysClr val="window" lastClr="FFFFFF"/>
      </a:lt1>
      <a:dk2>
        <a:srgbClr val="000000"/>
      </a:dk2>
      <a:lt2>
        <a:srgbClr val="A1ADB5"/>
      </a:lt2>
      <a:accent1>
        <a:srgbClr val="008D48"/>
      </a:accent1>
      <a:accent2>
        <a:srgbClr val="B9C53A"/>
      </a:accent2>
      <a:accent3>
        <a:srgbClr val="2372B9"/>
      </a:accent3>
      <a:accent4>
        <a:srgbClr val="81CFE7"/>
      </a:accent4>
      <a:accent5>
        <a:srgbClr val="F15323"/>
      </a:accent5>
      <a:accent6>
        <a:srgbClr val="F99B2F"/>
      </a:accent6>
      <a:hlink>
        <a:srgbClr val="0000FF"/>
      </a:hlink>
      <a:folHlink>
        <a:srgbClr val="800080"/>
      </a:folHlink>
    </a:clrScheme>
    <a:fontScheme name="Exelo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spcBef>
            <a:spcPts val="600"/>
          </a:spcBef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EXC_Everyday_T07[1]">
  <a:themeElements>
    <a:clrScheme name="Custom 9">
      <a:dk1>
        <a:srgbClr val="595959"/>
      </a:dk1>
      <a:lt1>
        <a:sysClr val="window" lastClr="FFFFFF"/>
      </a:lt1>
      <a:dk2>
        <a:srgbClr val="000000"/>
      </a:dk2>
      <a:lt2>
        <a:srgbClr val="A1ADB5"/>
      </a:lt2>
      <a:accent1>
        <a:srgbClr val="008D48"/>
      </a:accent1>
      <a:accent2>
        <a:srgbClr val="B9C53A"/>
      </a:accent2>
      <a:accent3>
        <a:srgbClr val="2372B9"/>
      </a:accent3>
      <a:accent4>
        <a:srgbClr val="81CFE7"/>
      </a:accent4>
      <a:accent5>
        <a:srgbClr val="F15323"/>
      </a:accent5>
      <a:accent6>
        <a:srgbClr val="F99B2F"/>
      </a:accent6>
      <a:hlink>
        <a:srgbClr val="0000FF"/>
      </a:hlink>
      <a:folHlink>
        <a:srgbClr val="800080"/>
      </a:folHlink>
    </a:clrScheme>
    <a:fontScheme name="Exelo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spcBef>
            <a:spcPts val="600"/>
          </a:spcBef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2014 Capital Spend Allocation - with Lookback">
  <a:themeElements>
    <a:clrScheme name="Exelon">
      <a:dk1>
        <a:srgbClr val="6F7173"/>
      </a:dk1>
      <a:lt1>
        <a:sysClr val="window" lastClr="FFFFFF"/>
      </a:lt1>
      <a:dk2>
        <a:srgbClr val="000000"/>
      </a:dk2>
      <a:lt2>
        <a:srgbClr val="A1ADB5"/>
      </a:lt2>
      <a:accent1>
        <a:srgbClr val="008D48"/>
      </a:accent1>
      <a:accent2>
        <a:srgbClr val="B9C53A"/>
      </a:accent2>
      <a:accent3>
        <a:srgbClr val="2372B9"/>
      </a:accent3>
      <a:accent4>
        <a:srgbClr val="81CFE7"/>
      </a:accent4>
      <a:accent5>
        <a:srgbClr val="F15323"/>
      </a:accent5>
      <a:accent6>
        <a:srgbClr val="F99B2F"/>
      </a:accent6>
      <a:hlink>
        <a:srgbClr val="0000FF"/>
      </a:hlink>
      <a:folHlink>
        <a:srgbClr val="800080"/>
      </a:folHlink>
    </a:clrScheme>
    <a:fontScheme name="Exelon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spcBef>
            <a:spcPts val="600"/>
          </a:spcBef>
          <a:defRPr sz="12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owerPoint Document" ma:contentTypeID="0x01010072B1E9D3B1A1814B80B38FE1FC74812E16007554B6113000744BA65E4C9D41BBFF6E" ma:contentTypeVersion="7" ma:contentTypeDescription="" ma:contentTypeScope="" ma:versionID="fa1ad20615961e02746eb6826adf478c">
  <xsd:schema xmlns:xsd="http://www.w3.org/2001/XMLSchema" xmlns:p="http://schemas.microsoft.com/office/2006/metadata/properties" xmlns:ns2="0eb8ec8d-bcb0-4701-9936-868fec45334c" xmlns:ns3="c5a4054c-d117-42e4-98d5-63d04de02f36" targetNamespace="http://schemas.microsoft.com/office/2006/metadata/properties" ma:root="true" ma:fieldsID="4997f9fe59052125b8e788ee17873f31" ns2:_="" ns3:_="">
    <xsd:import namespace="0eb8ec8d-bcb0-4701-9936-868fec45334c"/>
    <xsd:import namespace="c5a4054c-d117-42e4-98d5-63d04de02f36"/>
    <xsd:element name="properties">
      <xsd:complexType>
        <xsd:sequence>
          <xsd:element name="documentManagement">
            <xsd:complexType>
              <xsd:all>
                <xsd:element ref="ns2:Workgroup"/>
                <xsd:element ref="ns3:Year"/>
                <xsd:element ref="ns2:Keywords1" minOccurs="0"/>
                <xsd:element ref="ns2:Description" minOccurs="0"/>
                <xsd:element ref="ns3:Category" minOccurs="0"/>
                <xsd:element ref="ns3:Document_x0020_Type" minOccurs="0"/>
                <xsd:element ref="ns3:Subworkgroup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eb8ec8d-bcb0-4701-9936-868fec45334c" elementFormDefault="qualified">
    <xsd:import namespace="http://schemas.microsoft.com/office/2006/documentManagement/types"/>
    <xsd:element name="Workgroup" ma:index="1" ma:displayName="Workgroup" ma:default="Information Technology" ma:format="Dropdown" ma:internalName="Workgroup">
      <xsd:simpleType>
        <xsd:restriction base="dms:Choice">
          <xsd:enumeration value="All"/>
          <xsd:enumeration value="Core Contingent"/>
          <xsd:enumeration value="Customer Interest"/>
          <xsd:enumeration value="Direct Mass Market"/>
          <xsd:enumeration value="Electric Product"/>
          <xsd:enumeration value="Financial Operations"/>
          <xsd:enumeration value="Gas Deal Management"/>
          <xsd:enumeration value="Gas Product"/>
          <xsd:enumeration value="Gas Supply"/>
          <xsd:enumeration value="Information Technology"/>
          <xsd:enumeration value="Legal/Regulatory/Contracts"/>
          <xsd:enumeration value="Marketing"/>
          <xsd:enumeration value="Operational Excellence"/>
          <xsd:enumeration value="Power Deal Management"/>
          <xsd:enumeration value="Power Supply"/>
          <xsd:enumeration value="Risk Management"/>
          <xsd:enumeration value="Talent Services"/>
          <xsd:enumeration value="None"/>
        </xsd:restriction>
      </xsd:simpleType>
    </xsd:element>
    <xsd:element name="Keywords1" ma:index="3" nillable="true" ma:displayName="Keywords" ma:internalName="Keywords1">
      <xsd:simpleType>
        <xsd:restriction base="dms:Note"/>
      </xsd:simpleType>
    </xsd:element>
    <xsd:element name="Description" ma:index="4" nillable="true" ma:displayName="Description" ma:internalName="Description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c5a4054c-d117-42e4-98d5-63d04de02f36" elementFormDefault="qualified">
    <xsd:import namespace="http://schemas.microsoft.com/office/2006/documentManagement/types"/>
    <xsd:element name="Year" ma:index="2" ma:displayName="Year" ma:default="2013" ma:format="Dropdown" ma:internalName="Year" ma:readOnly="false">
      <xsd:simpleType>
        <xsd:restriction base="dms:Choice"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Obsolete"/>
        </xsd:restriction>
      </xsd:simpleType>
    </xsd:element>
    <xsd:element name="Category" ma:index="12" nillable="true" ma:displayName="Category" ma:internalName="Category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irections"/>
                    <xsd:enumeration value="Miscellaneous"/>
                    <xsd:enumeration value="Org Design"/>
                    <xsd:enumeration value="Plans"/>
                    <xsd:enumeration value="Release Documents"/>
                    <xsd:enumeration value="SOX Documentation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13" nillable="true" ma:displayName="Document Type" ma:format="Dropdown" ma:internalName="Document_x0020_Type">
      <xsd:simpleType>
        <xsd:restriction base="dms:Choice">
          <xsd:enumeration value="App Tracking Report"/>
          <xsd:enumeration value="Meetings"/>
          <xsd:enumeration value="Presentations"/>
          <xsd:enumeration value="Procedures"/>
          <xsd:enumeration value="Release Calendar"/>
          <xsd:enumeration value="Release Notes"/>
          <xsd:enumeration value="Release Process"/>
          <xsd:enumeration value="VSS Report"/>
        </xsd:restriction>
      </xsd:simpleType>
    </xsd:element>
    <xsd:element name="Subworkgroup" ma:index="14" nillable="true" ma:displayName="Subworkgroup" ma:format="Dropdown" ma:internalName="Subworkgroup">
      <xsd:simpleType>
        <xsd:restriction base="dms:Choice">
          <xsd:enumeration value="Customer Service Mgmt"/>
          <xsd:enumeration value="Application Services"/>
          <xsd:enumeration value="Infrastructure Servic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5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c5a4054c-d117-42e4-98d5-63d04de02f36">2015</Year>
    <Keywords1 xmlns="0eb8ec8d-bcb0-4701-9936-868fec45334c">IT Update - 01-15-2015</Keywords1>
    <Workgroup xmlns="0eb8ec8d-bcb0-4701-9936-868fec45334c">Information Technology</Workgroup>
    <Category xmlns="c5a4054c-d117-42e4-98d5-63d04de02f36">
      <Value>Miscellaneous</Value>
    </Category>
    <Description xmlns="0eb8ec8d-bcb0-4701-9936-868fec45334c" xsi:nil="true"/>
    <Document_x0020_Type xmlns="c5a4054c-d117-42e4-98d5-63d04de02f36" xsi:nil="true"/>
    <Subworkgroup xmlns="c5a4054c-d117-42e4-98d5-63d04de02f36" xsi:nil="true"/>
  </documentManagement>
</p:properties>
</file>

<file path=customXml/itemProps1.xml><?xml version="1.0" encoding="utf-8"?>
<ds:datastoreItem xmlns:ds="http://schemas.openxmlformats.org/officeDocument/2006/customXml" ds:itemID="{66C448B5-71D6-4BE9-843A-256AB348C4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C3CF3F-55C4-4106-9E63-B55CB55F0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b8ec8d-bcb0-4701-9936-868fec45334c"/>
    <ds:schemaRef ds:uri="c5a4054c-d117-42e4-98d5-63d04de02f3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3CF70FD-B2C8-4B9A-8148-11E345F5F093}">
  <ds:schemaRefs>
    <ds:schemaRef ds:uri="c5a4054c-d117-42e4-98d5-63d04de02f36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0eb8ec8d-bcb0-4701-9936-868fec45334c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36393</TotalTime>
  <Words>9</Words>
  <Application>Microsoft Office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CON_Everyday_T06</vt:lpstr>
      <vt:lpstr>EXC_Everyday_T07[1]</vt:lpstr>
      <vt:lpstr>1_2014 Capital Spend Allocation - with Lookback</vt:lpstr>
      <vt:lpstr>Energy Goal Tool</vt:lpstr>
      <vt:lpstr>Agenda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Update - 01-15-2015</dc:title>
  <dc:creator>Igun Tomiwa</dc:creator>
  <cp:lastModifiedBy>Edulakante, Nagarjun Reddy:(BSC)</cp:lastModifiedBy>
  <cp:revision>1355</cp:revision>
  <cp:lastPrinted>2015-08-26T13:46:30Z</cp:lastPrinted>
  <dcterms:created xsi:type="dcterms:W3CDTF">2014-07-15T18:13:39Z</dcterms:created>
  <dcterms:modified xsi:type="dcterms:W3CDTF">2017-03-28T21:41:46Z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20100310</vt:lpwstr>
  </property>
  <property fmtid="{D5CDD505-2E9C-101B-9397-08002B2CF9AE}" pid="3" name="Format Name">
    <vt:lpwstr>Exelon-PHI</vt:lpwstr>
  </property>
  <property fmtid="{D5CDD505-2E9C-101B-9397-08002B2CF9AE}" pid="4" name="Template Name">
    <vt:lpwstr>On-screen</vt:lpwstr>
  </property>
  <property fmtid="{D5CDD505-2E9C-101B-9397-08002B2CF9AE}" pid="5" name="_NewReviewCycle">
    <vt:lpwstr/>
  </property>
  <property fmtid="{D5CDD505-2E9C-101B-9397-08002B2CF9AE}" pid="6" name="ContentTypeId">
    <vt:lpwstr>0x01010072B1E9D3B1A1814B80B38FE1FC74812E16007554B6113000744BA65E4C9D41BBFF6E</vt:lpwstr>
  </property>
</Properties>
</file>