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29fee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29fee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Humans naturally cause traffic jams, even without traffic “triggers”. A steady velocity is the best alternative to traffic jams in congested driving.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FollowerStopper is a controller that gives an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optimal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velocity to a self-driving or ACC vehicle based on traffic conditions. FollowerStopper will avoid collisions by slowing down without hard braking.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want to prove that FollowerStopper actually will lessen traffic jams and optimize it to account for different traffic conditions. We also want to prove that it is safe.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fb18c4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fb18c4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fb18c4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fb18c4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fb18c4d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fb18c4d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values for constants for OVRV anywhere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dbaf94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dbaf9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values for constants for OVRV anywhere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94089bb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94089bb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fb18c4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fb18c4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fb18c4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fb18c4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Scenario One: Straight Line Model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Lead car synthetic velocity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 follower vehicles with car-following model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 vehicle 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has follower stopper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 more following vehicles with car-following model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Scenario Two: Ring-Road Model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cars in perpetual traffic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One car is FollowerStopper, others are car-following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vehicles car-following for scenarios one and two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vehicles FollowerStopper for scenarios one and two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Desired velocity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Hand-tailored → expert’s advice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global information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jdWD629QDS1lVypgUkShQpAwIXujGP8e/view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://drive.google.com/file/d/15Xztg6DIPQa3bs7qOQEP2rLBPyf2OGOf/view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Update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Kreienkamp and Daniel Fishbein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FollowerStopper/ACC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naturally cause traffic jams.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steady velocity is the best alternative to traffic jams in congested driving.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FollowerStopper is a controller that gives an </a:t>
            </a:r>
            <a:r>
              <a:rPr b="1" lang="en"/>
              <a:t>optimal</a:t>
            </a:r>
            <a:r>
              <a:rPr lang="en"/>
              <a:t> velocity to a self-driving vehicle based on traffic conditions.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want to prove that FollowerStopper will lessen traffic jams, optimize it to account for different traffic conditions, and prove that it is safe.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</a:t>
            </a:r>
            <a:r>
              <a:rPr lang="en"/>
              <a:t>ek</a:t>
            </a:r>
            <a:r>
              <a:rPr lang="en"/>
              <a:t> 4 Accomplishments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reviewed:</a:t>
            </a:r>
            <a:endParaRPr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”Full velocity difference model for a car-following theory”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“Experimental validation of connected automated vehicle design among human-driven vehicles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“Dissipation of stop-and-go waves via control of autonomous vehicles: Field experiments”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“Vehicle Dynamics Blockset: User’s Guide”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”Vehicle Dynamics Blockset: References”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“Heterogeneity, lane-changing, and instability in traffic: a mathematical approach.”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actions: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Abandoned Gazebo and ROS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Gained a greater </a:t>
            </a:r>
            <a:r>
              <a:rPr lang="en" sz="1200"/>
              <a:t>understanding</a:t>
            </a:r>
            <a:r>
              <a:rPr lang="en" sz="1200"/>
              <a:t> of </a:t>
            </a:r>
            <a:r>
              <a:rPr lang="en" sz="1200"/>
              <a:t>Simulink,</a:t>
            </a:r>
            <a:r>
              <a:rPr lang="en" sz="1200"/>
              <a:t> MATLAB, and FollowerStopper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Recreated a Human Car-Following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Recreated 10 cars following each other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of Interest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Human Car-Following Model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000"/>
              </a:spcAft>
              <a:buSzPts val="18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Simulations in Simulink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Car-Following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25" y="1624400"/>
            <a:ext cx="39999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/>
              <a:t>Our first</a:t>
            </a:r>
            <a:r>
              <a:rPr lang="en" sz="1800"/>
              <a:t> human driver model (GeHF):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" name="Google Shape;91;p17"/>
          <p:cNvSpPr txBox="1"/>
          <p:nvPr/>
        </p:nvSpPr>
        <p:spPr>
          <a:xfrm>
            <a:off x="6347650" y="2143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Math pic here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643975" y="3415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Simulink pic here: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850" y="1707400"/>
            <a:ext cx="3875150" cy="225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116625"/>
            <a:ext cx="4957127" cy="18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Car-Following Model Continued...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25" y="1298000"/>
            <a:ext cx="39999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the problem: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It’s string stable.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We think it’s because The care has a 0 reaction time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" name="Google Shape;101;p18"/>
          <p:cNvSpPr txBox="1"/>
          <p:nvPr/>
        </p:nvSpPr>
        <p:spPr>
          <a:xfrm>
            <a:off x="311725" y="4087325"/>
            <a:ext cx="81993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are also trying to simulate another human driver using data from the Ring Road Experiment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841950" y="4586600"/>
            <a:ext cx="1460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Pic of data here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4473672"/>
            <a:ext cx="9144001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850" y="2489700"/>
            <a:ext cx="1877100" cy="15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275" y="1384100"/>
            <a:ext cx="3392814" cy="2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in Simulink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" y="1124625"/>
            <a:ext cx="9138556" cy="403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637825" y="3898025"/>
            <a:ext cx="44151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 Plant → SmoothUp Params → FollowerStopper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Car Plant → Car-Following Model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25" y="3937575"/>
            <a:ext cx="2245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Acceleration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Algebraic loop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in Simulink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558525" y="1331150"/>
            <a:ext cx="38361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8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b="1" sz="1550"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832425" y="4397400"/>
            <a:ext cx="3999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leaderSine_followerStopper_10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 title="Screencast from 07-01-2019 12_10_28 AM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75" y="1823225"/>
            <a:ext cx="3392700" cy="25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 title="Screencast from 07-01-2019 12_12_14 AM.web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6063" y="1823225"/>
            <a:ext cx="3472624" cy="26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735275" y="4427700"/>
            <a:ext cx="3392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leaderRandom_followerStopper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goals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505700"/>
            <a:ext cx="375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Scenario One: Straight Line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Scenario Two: Ring-Road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vehicles car-following for scenarios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vehicles FollowerStopper for scenarios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Determining desired velocity (U)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663" y="1283938"/>
            <a:ext cx="37719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988" y="4651200"/>
            <a:ext cx="2655300" cy="4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538" y="3434769"/>
            <a:ext cx="3682175" cy="121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