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fb9367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fb9367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fb9367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fb9367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fb9367f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fb9367f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360775"/>
            <a:ext cx="85206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Domain-Specific Modeling Languages for Generating World Files and Testing Safety Aspects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8452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Jill Alexander &amp; Alex Pyryt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domain-specific modeling language using WebGME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Defining control behavior and testing through custom worlds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Model Correction Framework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“A Safe Autonomous Vehicle Trajectory Domain Specific Modeling Language for Non-expert Development”, Bunting, Matt and Zeleke, Yegeta and McKeever, Kennon and Sprinkle, Jonathan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Review, review, review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relevant ideas and topics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75" y="3123275"/>
            <a:ext cx="4018200" cy="15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Half of our group is not well-versed on coding, could cause problems further down the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understanding of connections of each topic is a little fuzzy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</a:t>
            </a:r>
            <a:r>
              <a:rPr lang="en"/>
              <a:t>realistically</a:t>
            </a:r>
            <a:r>
              <a:rPr lang="en"/>
              <a:t> structured timeline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 Literature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 to build project framework and timeline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Complete understanding of WebGME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Reviewing and understanding verification tools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