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10E9-0775-CE49-A84C-99C146B5C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4AE3E-A9BA-E44E-9696-E5A008936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35E9A-C033-DE4B-A6ED-EB85B723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54A-ABC7-B04F-89C4-EABB3013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CCA4-D316-5943-9CC4-1D6700B0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85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3A3F-5E38-BC45-B2C7-8E8F4D4B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02BAD-D35B-B44F-879A-CDA219AC7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800D5-5333-1741-BB70-BF1AB1A4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C4D1-0C16-0340-A9D7-7796E870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02B9-8639-AE49-ABA8-AAACAD39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52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7338A-9662-6F4A-8466-65F544870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86D84-F360-C048-9B94-60E99BCF0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DFD0-E9D1-B148-8757-541970F1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7B2E-0560-A541-8CEB-DA1FDD8F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DBC9-2D1C-5B4F-BFA7-D0F25E1D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58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588F-F82A-1147-ADD8-EC4D493A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CE0E-8876-F946-B9A4-B7D969E52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49CC4-5ECF-FB40-BDBE-6D3A0504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1E91-D7F1-6E4F-8254-594144AD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A31B0-5D03-2845-923E-CBA49498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92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E102-8074-5043-AD50-5BF9B2B3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69C0F-2077-2E4A-86CC-53024C6FC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1AADE-DDB1-914E-8BAB-38252A40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14F5-7EBC-0B41-99EB-900DBDDA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B5A96-4BC1-1745-A969-CB22E7F7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52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88DB-8ACB-7F4A-A92C-42F2E55B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D677-C562-554A-B884-697604F0E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7DD8-48F3-094A-908A-3B89EDF4A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8236-E5E1-5948-B222-6F458924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5CEA-9098-0F48-8DE0-A1E9D251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14235-68F8-0044-B855-6A678930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09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C420-1163-B944-B1FC-B8C56AA7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3AAB5-59E4-DF42-A1E6-021065A4D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3C6A0-F9BF-DC4C-8D5D-B3B83D48A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B6D7E-9DED-1B49-951F-319F43153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0664E-C212-D74C-B880-5F43FF86F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5C2DC-3BCE-7C4C-B773-C2AAAB54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DBAFC-491B-3642-94CD-A6CD50AB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30142-34E7-334B-9634-04688300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62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A625-30BD-8643-B36F-E38F5D8D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A8022-A9CC-4A4C-BEDA-B343BD3E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E0B49-98C6-6043-A904-893FC31D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E8AB7-E984-D549-B2EE-A7ADCA2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8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B2ED2-4DAF-CD4C-B357-92CCED60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BE4E2-02BB-2F4E-B740-16C02E99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69FD0-24A5-4042-B228-F64438AA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79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00CB-6914-2D40-9F80-0D318573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9134-B926-0842-8494-F1125B5A8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45DDB-59DC-934C-A431-B4DA0F59A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43C0A-F867-2544-B9BC-0BFFF14A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D2644-FE2A-6342-82BA-12F61549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8D066-E053-C54E-8296-F44B9D57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65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C71C-E824-114B-9884-DB66BF4D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D4147-F59D-F04B-A83C-1A60D54E1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75362-A05C-F04D-BE28-EDCFFDEB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498A2-9A62-8245-82BB-3647D41D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6E149-31A5-B34E-86CA-24AB428C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51B18-0727-8B4C-96FB-1E28C6C5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703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C316A-B0C8-1648-A341-94A55E75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75BA8-94D9-3442-9DE3-2F03080EF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090F5-8EDE-FD47-AC22-DC0680BD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EE2D-CA8C-DA4F-A22D-50BF5AF47C96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A063-F26A-7F4F-A78F-CAE56E5FF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23955-3F80-9246-BD4E-E5FFD03E3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64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94F180A5-6142-F540-B99C-26AC146A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17" y="-175511"/>
            <a:ext cx="5193165" cy="6924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67513F-175E-0247-91C7-8DAF9A1D39B8}"/>
              </a:ext>
            </a:extLst>
          </p:cNvPr>
          <p:cNvSpPr txBox="1"/>
          <p:nvPr/>
        </p:nvSpPr>
        <p:spPr>
          <a:xfrm>
            <a:off x="7794176" y="12871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1BA71-1942-2247-8D3E-843AE43D1603}"/>
              </a:ext>
            </a:extLst>
          </p:cNvPr>
          <p:cNvSpPr txBox="1"/>
          <p:nvPr/>
        </p:nvSpPr>
        <p:spPr>
          <a:xfrm>
            <a:off x="7794176" y="46185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D219F-6683-804D-ACAF-901B4D9C41EB}"/>
              </a:ext>
            </a:extLst>
          </p:cNvPr>
          <p:cNvSpPr txBox="1"/>
          <p:nvPr/>
        </p:nvSpPr>
        <p:spPr>
          <a:xfrm>
            <a:off x="4089070" y="23713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2693E-C4F5-1D4E-A691-966A716B086C}"/>
              </a:ext>
            </a:extLst>
          </p:cNvPr>
          <p:cNvSpPr txBox="1"/>
          <p:nvPr/>
        </p:nvSpPr>
        <p:spPr>
          <a:xfrm>
            <a:off x="5682344" y="9914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B9131-1852-204B-A8E1-13775990E671}"/>
              </a:ext>
            </a:extLst>
          </p:cNvPr>
          <p:cNvSpPr txBox="1"/>
          <p:nvPr/>
        </p:nvSpPr>
        <p:spPr>
          <a:xfrm>
            <a:off x="7794176" y="38822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739FF7-99DB-5A4F-BE38-AD456A142C81}"/>
              </a:ext>
            </a:extLst>
          </p:cNvPr>
          <p:cNvSpPr txBox="1"/>
          <p:nvPr/>
        </p:nvSpPr>
        <p:spPr>
          <a:xfrm>
            <a:off x="7794176" y="292127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F7FA3-D38A-C745-A652-D855704FA5FF}"/>
              </a:ext>
            </a:extLst>
          </p:cNvPr>
          <p:cNvSpPr txBox="1"/>
          <p:nvPr/>
        </p:nvSpPr>
        <p:spPr>
          <a:xfrm>
            <a:off x="5682344" y="205822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(7)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BC506-693E-5743-8287-E6FBACDA694B}"/>
              </a:ext>
            </a:extLst>
          </p:cNvPr>
          <p:cNvSpPr txBox="1"/>
          <p:nvPr/>
        </p:nvSpPr>
        <p:spPr>
          <a:xfrm>
            <a:off x="7000369" y="5109200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O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2(g)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31A0E-033D-A747-B001-00A969C12710}"/>
              </a:ext>
            </a:extLst>
          </p:cNvPr>
          <p:cNvSpPr txBox="1"/>
          <p:nvPr/>
        </p:nvSpPr>
        <p:spPr>
          <a:xfrm>
            <a:off x="4474031" y="1510486"/>
            <a:ext cx="1273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Cu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(aq)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91934-B703-714F-AC13-6685CE16112C}"/>
              </a:ext>
            </a:extLst>
          </p:cNvPr>
          <p:cNvSpPr txBox="1"/>
          <p:nvPr/>
        </p:nvSpPr>
        <p:spPr>
          <a:xfrm>
            <a:off x="6531429" y="1741318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CuO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(s)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D8CA4-6BF3-5347-88AD-99B275CBB4C2}"/>
              </a:ext>
            </a:extLst>
          </p:cNvPr>
          <p:cNvSpPr txBox="1"/>
          <p:nvPr/>
        </p:nvSpPr>
        <p:spPr>
          <a:xfrm>
            <a:off x="6750850" y="2985820"/>
            <a:ext cx="15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Cu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2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O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(s)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94AA6A-1A9B-3844-909D-897B50C64289}"/>
              </a:ext>
            </a:extLst>
          </p:cNvPr>
          <p:cNvSpPr txBox="1"/>
          <p:nvPr/>
        </p:nvSpPr>
        <p:spPr>
          <a:xfrm>
            <a:off x="5529942" y="3171949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H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2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O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(l)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8AB184-D18A-874C-9C48-CCC7446398F2}"/>
              </a:ext>
            </a:extLst>
          </p:cNvPr>
          <p:cNvSpPr txBox="1"/>
          <p:nvPr/>
        </p:nvSpPr>
        <p:spPr>
          <a:xfrm>
            <a:off x="5382647" y="4417366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Cu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(s)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092100-817E-494E-AC09-65ED20B54265}"/>
              </a:ext>
            </a:extLst>
          </p:cNvPr>
          <p:cNvSpPr txBox="1"/>
          <p:nvPr/>
        </p:nvSpPr>
        <p:spPr>
          <a:xfrm>
            <a:off x="7249889" y="797890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H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2(g)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83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18A3A3-E6D1-FD41-A956-1CB52704D061}"/>
              </a:ext>
            </a:extLst>
          </p:cNvPr>
          <p:cNvCxnSpPr>
            <a:cxnSpLocks/>
          </p:cNvCxnSpPr>
          <p:nvPr/>
        </p:nvCxnSpPr>
        <p:spPr>
          <a:xfrm>
            <a:off x="4114800" y="1023257"/>
            <a:ext cx="0" cy="5257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6C22FF-72CB-D64F-99C2-F02BD1C4672D}"/>
              </a:ext>
            </a:extLst>
          </p:cNvPr>
          <p:cNvCxnSpPr>
            <a:cxnSpLocks/>
          </p:cNvCxnSpPr>
          <p:nvPr/>
        </p:nvCxnSpPr>
        <p:spPr>
          <a:xfrm>
            <a:off x="6912429" y="1023257"/>
            <a:ext cx="0" cy="5257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D83E5D-2E99-C148-968A-B5D81EE90985}"/>
              </a:ext>
            </a:extLst>
          </p:cNvPr>
          <p:cNvSpPr txBox="1"/>
          <p:nvPr/>
        </p:nvSpPr>
        <p:spPr>
          <a:xfrm>
            <a:off x="3570515" y="561592"/>
            <a:ext cx="132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Cathode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B873E-A260-8B41-9C3E-137CBB9C8D9C}"/>
              </a:ext>
            </a:extLst>
          </p:cNvPr>
          <p:cNvSpPr txBox="1"/>
          <p:nvPr/>
        </p:nvSpPr>
        <p:spPr>
          <a:xfrm>
            <a:off x="6498776" y="561591"/>
            <a:ext cx="132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Anode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DD7648-B977-1B42-8EFA-F4A7BD8B5FF6}"/>
              </a:ext>
            </a:extLst>
          </p:cNvPr>
          <p:cNvSpPr txBox="1"/>
          <p:nvPr/>
        </p:nvSpPr>
        <p:spPr>
          <a:xfrm>
            <a:off x="7124700" y="948580"/>
            <a:ext cx="23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D2FEF-0EFA-9645-939C-034BA12981B2}"/>
              </a:ext>
            </a:extLst>
          </p:cNvPr>
          <p:cNvSpPr txBox="1"/>
          <p:nvPr/>
        </p:nvSpPr>
        <p:spPr>
          <a:xfrm>
            <a:off x="3624939" y="1010136"/>
            <a:ext cx="321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28009-7E04-FB47-A0C2-E70B9FF89470}"/>
              </a:ext>
            </a:extLst>
          </p:cNvPr>
          <p:cNvSpPr txBox="1"/>
          <p:nvPr/>
        </p:nvSpPr>
        <p:spPr>
          <a:xfrm>
            <a:off x="3380010" y="1683834"/>
            <a:ext cx="170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D0455D-E955-CB43-8887-C5860B32627B}"/>
              </a:ext>
            </a:extLst>
          </p:cNvPr>
          <p:cNvCxnSpPr/>
          <p:nvPr/>
        </p:nvCxnSpPr>
        <p:spPr>
          <a:xfrm>
            <a:off x="3946077" y="1914666"/>
            <a:ext cx="8599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D67F5F-0E70-D142-B766-D4F74F349A84}"/>
              </a:ext>
            </a:extLst>
          </p:cNvPr>
          <p:cNvSpPr txBox="1"/>
          <p:nvPr/>
        </p:nvSpPr>
        <p:spPr>
          <a:xfrm>
            <a:off x="6052453" y="1683834"/>
            <a:ext cx="170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410D7-CD21-5B42-801C-DAA2B62BF37B}"/>
              </a:ext>
            </a:extLst>
          </p:cNvPr>
          <p:cNvCxnSpPr/>
          <p:nvPr/>
        </p:nvCxnSpPr>
        <p:spPr>
          <a:xfrm>
            <a:off x="6618520" y="1914666"/>
            <a:ext cx="8599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C5ACF2-5DEA-6E40-8309-E0670C7A4C57}"/>
              </a:ext>
            </a:extLst>
          </p:cNvPr>
          <p:cNvSpPr txBox="1"/>
          <p:nvPr/>
        </p:nvSpPr>
        <p:spPr>
          <a:xfrm>
            <a:off x="6958691" y="2344411"/>
            <a:ext cx="283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→20Fe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EC2232-609F-D54D-BF56-4C18CBD203FA}"/>
              </a:ext>
            </a:extLst>
          </p:cNvPr>
          <p:cNvSpPr txBox="1"/>
          <p:nvPr/>
        </p:nvSpPr>
        <p:spPr>
          <a:xfrm>
            <a:off x="1186549" y="2398538"/>
            <a:ext cx="322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 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→ 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0B76B2-7BF8-D74B-A665-BBAFA4332059}"/>
              </a:ext>
            </a:extLst>
          </p:cNvPr>
          <p:cNvCxnSpPr>
            <a:cxnSpLocks/>
          </p:cNvCxnSpPr>
          <p:nvPr/>
        </p:nvCxnSpPr>
        <p:spPr>
          <a:xfrm flipH="1">
            <a:off x="4114800" y="4919123"/>
            <a:ext cx="6912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42A947-F8D1-934E-AD03-57E5B27819A4}"/>
              </a:ext>
            </a:extLst>
          </p:cNvPr>
          <p:cNvCxnSpPr>
            <a:cxnSpLocks/>
          </p:cNvCxnSpPr>
          <p:nvPr/>
        </p:nvCxnSpPr>
        <p:spPr>
          <a:xfrm flipH="1">
            <a:off x="4114800" y="5506952"/>
            <a:ext cx="6912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39657F-B231-814F-8724-1A630AD25A8E}"/>
              </a:ext>
            </a:extLst>
          </p:cNvPr>
          <p:cNvSpPr txBox="1"/>
          <p:nvPr/>
        </p:nvSpPr>
        <p:spPr>
          <a:xfrm>
            <a:off x="4109350" y="5143776"/>
            <a:ext cx="98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7Fe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C7CE53-2931-D746-AA5C-66C5FBB04BDC}"/>
              </a:ext>
            </a:extLst>
          </p:cNvPr>
          <p:cNvSpPr txBox="1"/>
          <p:nvPr/>
        </p:nvSpPr>
        <p:spPr>
          <a:xfrm>
            <a:off x="4109350" y="4493251"/>
            <a:ext cx="98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7Fe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ECA65E-96EE-E44C-A682-21BF3860D09E}"/>
              </a:ext>
            </a:extLst>
          </p:cNvPr>
          <p:cNvCxnSpPr>
            <a:cxnSpLocks/>
          </p:cNvCxnSpPr>
          <p:nvPr/>
        </p:nvCxnSpPr>
        <p:spPr>
          <a:xfrm>
            <a:off x="6193971" y="4919123"/>
            <a:ext cx="7130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391C57-CEE3-5B4E-A158-A40A3BFEE57E}"/>
              </a:ext>
            </a:extLst>
          </p:cNvPr>
          <p:cNvCxnSpPr>
            <a:cxnSpLocks/>
          </p:cNvCxnSpPr>
          <p:nvPr/>
        </p:nvCxnSpPr>
        <p:spPr>
          <a:xfrm>
            <a:off x="6193971" y="5494846"/>
            <a:ext cx="7130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1CDF0-1DFC-404A-B875-16E2D02DEB5F}"/>
              </a:ext>
            </a:extLst>
          </p:cNvPr>
          <p:cNvSpPr txBox="1"/>
          <p:nvPr/>
        </p:nvSpPr>
        <p:spPr>
          <a:xfrm>
            <a:off x="5970819" y="5143776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E8E0A3-9986-964C-B283-253D31ED7B28}"/>
              </a:ext>
            </a:extLst>
          </p:cNvPr>
          <p:cNvSpPr txBox="1"/>
          <p:nvPr/>
        </p:nvSpPr>
        <p:spPr>
          <a:xfrm>
            <a:off x="5970819" y="4493251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6F495F-05CB-B643-A201-AB17BAC42629}"/>
              </a:ext>
            </a:extLst>
          </p:cNvPr>
          <p:cNvCxnSpPr>
            <a:cxnSpLocks/>
          </p:cNvCxnSpPr>
          <p:nvPr/>
        </p:nvCxnSpPr>
        <p:spPr>
          <a:xfrm>
            <a:off x="4109350" y="3231948"/>
            <a:ext cx="2797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4B1F54-B28D-C948-BD15-230534712DA2}"/>
              </a:ext>
            </a:extLst>
          </p:cNvPr>
          <p:cNvSpPr txBox="1"/>
          <p:nvPr/>
        </p:nvSpPr>
        <p:spPr>
          <a:xfrm>
            <a:off x="5016954" y="2806076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7Fe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5EFA17-5EEE-CF4D-8E2B-4F0D5ABF9F32}"/>
              </a:ext>
            </a:extLst>
          </p:cNvPr>
          <p:cNvCxnSpPr>
            <a:cxnSpLocks/>
          </p:cNvCxnSpPr>
          <p:nvPr/>
        </p:nvCxnSpPr>
        <p:spPr>
          <a:xfrm flipH="1">
            <a:off x="4109350" y="3776234"/>
            <a:ext cx="2797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203BAAF-FD08-6C44-97B1-20C21AC929C4}"/>
              </a:ext>
            </a:extLst>
          </p:cNvPr>
          <p:cNvSpPr txBox="1"/>
          <p:nvPr/>
        </p:nvSpPr>
        <p:spPr>
          <a:xfrm>
            <a:off x="5016954" y="3406801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13Fe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C6617D-2696-6D47-9E30-6AB41A0333A7}"/>
              </a:ext>
            </a:extLst>
          </p:cNvPr>
          <p:cNvSpPr txBox="1"/>
          <p:nvPr/>
        </p:nvSpPr>
        <p:spPr>
          <a:xfrm>
            <a:off x="2873826" y="3305231"/>
            <a:ext cx="123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Songti TC" panose="02010600040101010101" pitchFamily="2" charset="-120"/>
                <a:ea typeface="Songti TC" panose="02010600040101010101" pitchFamily="2" charset="-120"/>
              </a:rPr>
              <a:t>Migration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72AD46-AB49-F542-8C32-330C8EBC1967}"/>
              </a:ext>
            </a:extLst>
          </p:cNvPr>
          <p:cNvSpPr txBox="1"/>
          <p:nvPr/>
        </p:nvSpPr>
        <p:spPr>
          <a:xfrm>
            <a:off x="2873826" y="4978695"/>
            <a:ext cx="123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Songti TC" panose="02010600040101010101" pitchFamily="2" charset="-120"/>
                <a:ea typeface="Songti TC" panose="02010600040101010101" pitchFamily="2" charset="-120"/>
              </a:rPr>
              <a:t>Diffusion</a:t>
            </a:r>
          </a:p>
        </p:txBody>
      </p:sp>
    </p:spTree>
    <p:extLst>
      <p:ext uri="{BB962C8B-B14F-4D97-AF65-F5344CB8AC3E}">
        <p14:creationId xmlns:p14="http://schemas.microsoft.com/office/powerpoint/2010/main" val="284497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18A3A3-E6D1-FD41-A956-1CB52704D061}"/>
              </a:ext>
            </a:extLst>
          </p:cNvPr>
          <p:cNvCxnSpPr>
            <a:cxnSpLocks/>
          </p:cNvCxnSpPr>
          <p:nvPr/>
        </p:nvCxnSpPr>
        <p:spPr>
          <a:xfrm>
            <a:off x="4114800" y="1023257"/>
            <a:ext cx="0" cy="5257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6C22FF-72CB-D64F-99C2-F02BD1C4672D}"/>
              </a:ext>
            </a:extLst>
          </p:cNvPr>
          <p:cNvCxnSpPr>
            <a:cxnSpLocks/>
          </p:cNvCxnSpPr>
          <p:nvPr/>
        </p:nvCxnSpPr>
        <p:spPr>
          <a:xfrm>
            <a:off x="6912429" y="1023257"/>
            <a:ext cx="0" cy="5257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D83E5D-2E99-C148-968A-B5D81EE90985}"/>
              </a:ext>
            </a:extLst>
          </p:cNvPr>
          <p:cNvSpPr txBox="1"/>
          <p:nvPr/>
        </p:nvSpPr>
        <p:spPr>
          <a:xfrm>
            <a:off x="3570515" y="561592"/>
            <a:ext cx="132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Cathode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B873E-A260-8B41-9C3E-137CBB9C8D9C}"/>
              </a:ext>
            </a:extLst>
          </p:cNvPr>
          <p:cNvSpPr txBox="1"/>
          <p:nvPr/>
        </p:nvSpPr>
        <p:spPr>
          <a:xfrm>
            <a:off x="6498776" y="561591"/>
            <a:ext cx="132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Anode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DD7648-B977-1B42-8EFA-F4A7BD8B5FF6}"/>
              </a:ext>
            </a:extLst>
          </p:cNvPr>
          <p:cNvSpPr txBox="1"/>
          <p:nvPr/>
        </p:nvSpPr>
        <p:spPr>
          <a:xfrm>
            <a:off x="7124700" y="948580"/>
            <a:ext cx="23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D2FEF-0EFA-9645-939C-034BA12981B2}"/>
              </a:ext>
            </a:extLst>
          </p:cNvPr>
          <p:cNvSpPr txBox="1"/>
          <p:nvPr/>
        </p:nvSpPr>
        <p:spPr>
          <a:xfrm>
            <a:off x="3624939" y="1010136"/>
            <a:ext cx="321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28009-7E04-FB47-A0C2-E70B9FF89470}"/>
              </a:ext>
            </a:extLst>
          </p:cNvPr>
          <p:cNvSpPr txBox="1"/>
          <p:nvPr/>
        </p:nvSpPr>
        <p:spPr>
          <a:xfrm>
            <a:off x="3380010" y="1683834"/>
            <a:ext cx="170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D0455D-E955-CB43-8887-C5860B32627B}"/>
              </a:ext>
            </a:extLst>
          </p:cNvPr>
          <p:cNvCxnSpPr/>
          <p:nvPr/>
        </p:nvCxnSpPr>
        <p:spPr>
          <a:xfrm>
            <a:off x="3946077" y="1914666"/>
            <a:ext cx="8599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D67F5F-0E70-D142-B766-D4F74F349A84}"/>
              </a:ext>
            </a:extLst>
          </p:cNvPr>
          <p:cNvSpPr txBox="1"/>
          <p:nvPr/>
        </p:nvSpPr>
        <p:spPr>
          <a:xfrm>
            <a:off x="6052453" y="1683834"/>
            <a:ext cx="170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410D7-CD21-5B42-801C-DAA2B62BF37B}"/>
              </a:ext>
            </a:extLst>
          </p:cNvPr>
          <p:cNvCxnSpPr/>
          <p:nvPr/>
        </p:nvCxnSpPr>
        <p:spPr>
          <a:xfrm>
            <a:off x="6618520" y="1914666"/>
            <a:ext cx="8599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C5ACF2-5DEA-6E40-8309-E0670C7A4C57}"/>
              </a:ext>
            </a:extLst>
          </p:cNvPr>
          <p:cNvSpPr txBox="1"/>
          <p:nvPr/>
        </p:nvSpPr>
        <p:spPr>
          <a:xfrm>
            <a:off x="6958691" y="2344411"/>
            <a:ext cx="283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→10Fe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EC2232-609F-D54D-BF56-4C18CBD203FA}"/>
              </a:ext>
            </a:extLst>
          </p:cNvPr>
          <p:cNvSpPr txBox="1"/>
          <p:nvPr/>
        </p:nvSpPr>
        <p:spPr>
          <a:xfrm>
            <a:off x="1186549" y="2398538"/>
            <a:ext cx="322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 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→ 10Fe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0B76B2-7BF8-D74B-A665-BBAFA4332059}"/>
              </a:ext>
            </a:extLst>
          </p:cNvPr>
          <p:cNvCxnSpPr>
            <a:cxnSpLocks/>
          </p:cNvCxnSpPr>
          <p:nvPr/>
        </p:nvCxnSpPr>
        <p:spPr>
          <a:xfrm flipH="1">
            <a:off x="4114800" y="4919123"/>
            <a:ext cx="6912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39657F-B231-814F-8724-1A630AD25A8E}"/>
              </a:ext>
            </a:extLst>
          </p:cNvPr>
          <p:cNvSpPr txBox="1"/>
          <p:nvPr/>
        </p:nvSpPr>
        <p:spPr>
          <a:xfrm>
            <a:off x="4103909" y="5047362"/>
            <a:ext cx="133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11Fe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C7CE53-2931-D746-AA5C-66C5FBB04BDC}"/>
              </a:ext>
            </a:extLst>
          </p:cNvPr>
          <p:cNvSpPr txBox="1"/>
          <p:nvPr/>
        </p:nvSpPr>
        <p:spPr>
          <a:xfrm>
            <a:off x="4109350" y="4493251"/>
            <a:ext cx="98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9Fe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6F495F-05CB-B643-A201-AB17BAC42629}"/>
              </a:ext>
            </a:extLst>
          </p:cNvPr>
          <p:cNvCxnSpPr>
            <a:cxnSpLocks/>
          </p:cNvCxnSpPr>
          <p:nvPr/>
        </p:nvCxnSpPr>
        <p:spPr>
          <a:xfrm>
            <a:off x="4109349" y="4097072"/>
            <a:ext cx="2797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4B1F54-B28D-C948-BD15-230534712DA2}"/>
              </a:ext>
            </a:extLst>
          </p:cNvPr>
          <p:cNvSpPr txBox="1"/>
          <p:nvPr/>
        </p:nvSpPr>
        <p:spPr>
          <a:xfrm>
            <a:off x="5016954" y="2533933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5EFA17-5EEE-CF4D-8E2B-4F0D5ABF9F32}"/>
              </a:ext>
            </a:extLst>
          </p:cNvPr>
          <p:cNvCxnSpPr>
            <a:cxnSpLocks/>
          </p:cNvCxnSpPr>
          <p:nvPr/>
        </p:nvCxnSpPr>
        <p:spPr>
          <a:xfrm flipH="1">
            <a:off x="4109350" y="3504091"/>
            <a:ext cx="2797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203BAAF-FD08-6C44-97B1-20C21AC929C4}"/>
              </a:ext>
            </a:extLst>
          </p:cNvPr>
          <p:cNvSpPr txBox="1"/>
          <p:nvPr/>
        </p:nvSpPr>
        <p:spPr>
          <a:xfrm>
            <a:off x="5016954" y="3134658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C6617D-2696-6D47-9E30-6AB41A0333A7}"/>
              </a:ext>
            </a:extLst>
          </p:cNvPr>
          <p:cNvSpPr txBox="1"/>
          <p:nvPr/>
        </p:nvSpPr>
        <p:spPr>
          <a:xfrm>
            <a:off x="2873826" y="3305231"/>
            <a:ext cx="123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Songti TC" panose="02010600040101010101" pitchFamily="2" charset="-120"/>
                <a:ea typeface="Songti TC" panose="02010600040101010101" pitchFamily="2" charset="-120"/>
              </a:rPr>
              <a:t>Migration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72AD46-AB49-F542-8C32-330C8EBC1967}"/>
              </a:ext>
            </a:extLst>
          </p:cNvPr>
          <p:cNvSpPr txBox="1"/>
          <p:nvPr/>
        </p:nvSpPr>
        <p:spPr>
          <a:xfrm>
            <a:off x="2873826" y="4978695"/>
            <a:ext cx="123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Songti TC" panose="02010600040101010101" pitchFamily="2" charset="-120"/>
                <a:ea typeface="Songti TC" panose="02010600040101010101" pitchFamily="2" charset="-120"/>
              </a:rPr>
              <a:t>Diffusion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8BFE87-BF65-EC43-A071-FC78EE31BDE1}"/>
              </a:ext>
            </a:extLst>
          </p:cNvPr>
          <p:cNvCxnSpPr>
            <a:cxnSpLocks/>
          </p:cNvCxnSpPr>
          <p:nvPr/>
        </p:nvCxnSpPr>
        <p:spPr>
          <a:xfrm flipH="1">
            <a:off x="4109348" y="2941175"/>
            <a:ext cx="2797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B88904-DC7C-E248-BF66-C507C1BB9968}"/>
              </a:ext>
            </a:extLst>
          </p:cNvPr>
          <p:cNvSpPr txBox="1"/>
          <p:nvPr/>
        </p:nvSpPr>
        <p:spPr>
          <a:xfrm>
            <a:off x="5016954" y="3669173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5ClO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3D984C-FDDB-374F-AFDF-0C0879601F9B}"/>
              </a:ext>
            </a:extLst>
          </p:cNvPr>
          <p:cNvCxnSpPr>
            <a:cxnSpLocks/>
          </p:cNvCxnSpPr>
          <p:nvPr/>
        </p:nvCxnSpPr>
        <p:spPr>
          <a:xfrm flipH="1">
            <a:off x="4121597" y="4918310"/>
            <a:ext cx="1000131" cy="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19F033-639F-2A48-9585-CC80C867E911}"/>
              </a:ext>
            </a:extLst>
          </p:cNvPr>
          <p:cNvSpPr txBox="1"/>
          <p:nvPr/>
        </p:nvSpPr>
        <p:spPr>
          <a:xfrm>
            <a:off x="4103909" y="5667415"/>
            <a:ext cx="98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5ClO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 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FE0FBF-2844-F04B-885C-694FFEBFFEFD}"/>
              </a:ext>
            </a:extLst>
          </p:cNvPr>
          <p:cNvCxnSpPr>
            <a:cxnSpLocks/>
          </p:cNvCxnSpPr>
          <p:nvPr/>
        </p:nvCxnSpPr>
        <p:spPr>
          <a:xfrm>
            <a:off x="4121597" y="5485797"/>
            <a:ext cx="1025974" cy="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B4AD7A-2FA6-F749-B491-2AFDFD194769}"/>
              </a:ext>
            </a:extLst>
          </p:cNvPr>
          <p:cNvCxnSpPr>
            <a:cxnSpLocks/>
          </p:cNvCxnSpPr>
          <p:nvPr/>
        </p:nvCxnSpPr>
        <p:spPr>
          <a:xfrm flipH="1">
            <a:off x="4112070" y="6137510"/>
            <a:ext cx="1000131" cy="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10A0EBF-8129-C647-BB47-31B0396F1D5C}"/>
              </a:ext>
            </a:extLst>
          </p:cNvPr>
          <p:cNvCxnSpPr>
            <a:cxnSpLocks/>
          </p:cNvCxnSpPr>
          <p:nvPr/>
        </p:nvCxnSpPr>
        <p:spPr>
          <a:xfrm>
            <a:off x="5123087" y="4493251"/>
            <a:ext cx="6796" cy="17878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0C01B8-393B-414F-B072-BD293ECAA0C5}"/>
              </a:ext>
            </a:extLst>
          </p:cNvPr>
          <p:cNvCxnSpPr>
            <a:cxnSpLocks/>
          </p:cNvCxnSpPr>
          <p:nvPr/>
        </p:nvCxnSpPr>
        <p:spPr>
          <a:xfrm flipH="1">
            <a:off x="5913671" y="5007286"/>
            <a:ext cx="6912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12D6253-9923-C445-B789-823CC78EE3DB}"/>
              </a:ext>
            </a:extLst>
          </p:cNvPr>
          <p:cNvSpPr txBox="1"/>
          <p:nvPr/>
        </p:nvSpPr>
        <p:spPr>
          <a:xfrm>
            <a:off x="5902780" y="5135525"/>
            <a:ext cx="133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11Fe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931D62-3F33-CD46-B1B8-D5C177294F00}"/>
              </a:ext>
            </a:extLst>
          </p:cNvPr>
          <p:cNvSpPr txBox="1"/>
          <p:nvPr/>
        </p:nvSpPr>
        <p:spPr>
          <a:xfrm>
            <a:off x="5908221" y="4581414"/>
            <a:ext cx="98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9Fe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7413B1-D986-C848-AC65-12DD02A2CC76}"/>
              </a:ext>
            </a:extLst>
          </p:cNvPr>
          <p:cNvCxnSpPr>
            <a:cxnSpLocks/>
          </p:cNvCxnSpPr>
          <p:nvPr/>
        </p:nvCxnSpPr>
        <p:spPr>
          <a:xfrm flipH="1">
            <a:off x="5920468" y="5006473"/>
            <a:ext cx="1000131" cy="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66AAE6E-75AF-4241-ACB0-95EDDAFC2220}"/>
              </a:ext>
            </a:extLst>
          </p:cNvPr>
          <p:cNvSpPr txBox="1"/>
          <p:nvPr/>
        </p:nvSpPr>
        <p:spPr>
          <a:xfrm>
            <a:off x="5902780" y="5701149"/>
            <a:ext cx="98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5ClO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 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4083F3-C1D5-C541-95A4-D47BECE5CA10}"/>
              </a:ext>
            </a:extLst>
          </p:cNvPr>
          <p:cNvCxnSpPr>
            <a:cxnSpLocks/>
          </p:cNvCxnSpPr>
          <p:nvPr/>
        </p:nvCxnSpPr>
        <p:spPr>
          <a:xfrm>
            <a:off x="5920468" y="5573960"/>
            <a:ext cx="1025974" cy="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607824A-34A3-2D47-B682-01A416145E4D}"/>
              </a:ext>
            </a:extLst>
          </p:cNvPr>
          <p:cNvCxnSpPr>
            <a:cxnSpLocks/>
          </p:cNvCxnSpPr>
          <p:nvPr/>
        </p:nvCxnSpPr>
        <p:spPr>
          <a:xfrm flipH="1">
            <a:off x="5897347" y="4493251"/>
            <a:ext cx="9517" cy="17878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4DEA0AC-1FCD-1244-893F-D75BC5D3D506}"/>
              </a:ext>
            </a:extLst>
          </p:cNvPr>
          <p:cNvCxnSpPr>
            <a:cxnSpLocks/>
          </p:cNvCxnSpPr>
          <p:nvPr/>
        </p:nvCxnSpPr>
        <p:spPr>
          <a:xfrm flipH="1">
            <a:off x="5906864" y="6162370"/>
            <a:ext cx="1000131" cy="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4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116</Words>
  <Application>Microsoft Macintosh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Songti TC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Michael Sieffert</dc:creator>
  <cp:lastModifiedBy>Michael Michael Sieffert</cp:lastModifiedBy>
  <cp:revision>12</cp:revision>
  <dcterms:created xsi:type="dcterms:W3CDTF">2022-01-16T19:56:21Z</dcterms:created>
  <dcterms:modified xsi:type="dcterms:W3CDTF">2022-02-19T21:20:34Z</dcterms:modified>
</cp:coreProperties>
</file>