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8" d="100"/>
          <a:sy n="108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0E9-0775-CE49-A84C-99C146B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E3E-A9BA-E44E-9696-E5A00893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5E9A-C033-DE4B-A6ED-EB85B72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54A-ABC7-B04F-89C4-EABB301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CA4-D316-5943-9CC4-1D6700B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A3F-5E38-BC45-B2C7-8E8F4D4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AD-D35B-B44F-879A-CDA219A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00D5-5333-1741-BB70-BF1AB1A4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4D1-0C16-0340-A9D7-7796E87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02B9-8639-AE49-ABA8-AAACAD39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5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7338A-9662-6F4A-8466-65F54487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6D84-F360-C048-9B94-60E99BC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FD0-E9D1-B148-8757-541970F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7B2E-0560-A541-8CEB-DA1FDD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DBC9-2D1C-5B4F-BFA7-D0F25E1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88F-F82A-1147-ADD8-EC4D493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CE0E-8876-F946-B9A4-B7D969E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9CC4-5ECF-FB40-BDBE-6D3A050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E91-D7F1-6E4F-8254-594144A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1B0-5D03-2845-923E-CBA4949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02-8074-5043-AD50-5BF9B2B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C0F-2077-2E4A-86CC-53024C6F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AADE-DDB1-914E-8BAB-38252A4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14F5-7EBC-0B41-99EB-900DBDD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A96-4BC1-1745-A969-CB22E7F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8DB-8ACB-7F4A-A92C-42F2E55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D677-C562-554A-B884-697604F0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7DD8-48F3-094A-908A-3B89EDF4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8236-E5E1-5948-B222-6F45892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5CEA-9098-0F48-8DE0-A1E9D25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235-68F8-0044-B855-6A67893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C420-1163-B944-B1FC-B8C56AA7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AAB5-59E4-DF42-A1E6-021065A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C6A0-F9BF-DC4C-8D5D-B3B83D48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6D7E-9DED-1B49-951F-319F43153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664E-C212-D74C-B880-5F43FF86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C2DC-3BCE-7C4C-B773-C2AAAB5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BAFC-491B-3642-94CD-A6CD50A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30142-34E7-334B-9634-046883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6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25-30BD-8643-B36F-E38F5D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8022-A9CC-4A4C-BEDA-B343BD3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B49-98C6-6043-A904-893FC31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8AB7-E984-D549-B2EE-A7ADCA2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2ED2-4DAF-CD4C-B357-92CCED6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E4E2-02BB-2F4E-B740-16C02E9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FD0-24A5-4042-B228-F64438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0CB-6914-2D40-9F80-0D31857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9134-B926-0842-8494-F1125B5A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DDB-59DC-934C-A431-B4DA0F59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3C0A-F867-2544-B9BC-0BFFF14A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644-FE2A-6342-82BA-12F61549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D066-E053-C54E-8296-F44B9D57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C71C-E824-114B-9884-DB66BF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4147-F59D-F04B-A83C-1A60D54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362-A05C-F04D-BE28-EDCFFDE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98A2-9A62-8245-82BB-3647D41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E149-31A5-B34E-86CA-24AB428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1B18-0727-8B4C-96FB-1E28C6C5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316A-B0C8-1648-A341-94A55E7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5BA8-94D9-3442-9DE3-2F03080E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0F5-8EDE-FD47-AC22-DC0680BD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E2D-CA8C-DA4F-A22D-50BF5AF47C96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A063-F26A-7F4F-A78F-CAE56E5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3955-3F80-9246-BD4E-E5FFD03E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4F180A5-6142-F540-B99C-26AC146A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7" y="-175511"/>
            <a:ext cx="5193165" cy="6924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513F-175E-0247-91C7-8DAF9A1D39B8}"/>
              </a:ext>
            </a:extLst>
          </p:cNvPr>
          <p:cNvSpPr txBox="1"/>
          <p:nvPr/>
        </p:nvSpPr>
        <p:spPr>
          <a:xfrm>
            <a:off x="7794176" y="1287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1BA71-1942-2247-8D3E-843AE43D1603}"/>
              </a:ext>
            </a:extLst>
          </p:cNvPr>
          <p:cNvSpPr txBox="1"/>
          <p:nvPr/>
        </p:nvSpPr>
        <p:spPr>
          <a:xfrm>
            <a:off x="7794176" y="46185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219F-6683-804D-ACAF-901B4D9C41EB}"/>
              </a:ext>
            </a:extLst>
          </p:cNvPr>
          <p:cNvSpPr txBox="1"/>
          <p:nvPr/>
        </p:nvSpPr>
        <p:spPr>
          <a:xfrm>
            <a:off x="4089070" y="2371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2693E-C4F5-1D4E-A691-966A716B086C}"/>
              </a:ext>
            </a:extLst>
          </p:cNvPr>
          <p:cNvSpPr txBox="1"/>
          <p:nvPr/>
        </p:nvSpPr>
        <p:spPr>
          <a:xfrm>
            <a:off x="5682344" y="991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B9131-1852-204B-A8E1-13775990E671}"/>
              </a:ext>
            </a:extLst>
          </p:cNvPr>
          <p:cNvSpPr txBox="1"/>
          <p:nvPr/>
        </p:nvSpPr>
        <p:spPr>
          <a:xfrm>
            <a:off x="7794176" y="38822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39FF7-99DB-5A4F-BE38-AD456A142C81}"/>
              </a:ext>
            </a:extLst>
          </p:cNvPr>
          <p:cNvSpPr txBox="1"/>
          <p:nvPr/>
        </p:nvSpPr>
        <p:spPr>
          <a:xfrm>
            <a:off x="7794176" y="29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F7FA3-D38A-C745-A652-D855704FA5FF}"/>
              </a:ext>
            </a:extLst>
          </p:cNvPr>
          <p:cNvSpPr txBox="1"/>
          <p:nvPr/>
        </p:nvSpPr>
        <p:spPr>
          <a:xfrm>
            <a:off x="5682344" y="20582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BC506-693E-5743-8287-E6FBACDA694B}"/>
              </a:ext>
            </a:extLst>
          </p:cNvPr>
          <p:cNvSpPr txBox="1"/>
          <p:nvPr/>
        </p:nvSpPr>
        <p:spPr>
          <a:xfrm>
            <a:off x="7000369" y="510920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1A0E-033D-A747-B001-00A969C12710}"/>
              </a:ext>
            </a:extLst>
          </p:cNvPr>
          <p:cNvSpPr txBox="1"/>
          <p:nvPr/>
        </p:nvSpPr>
        <p:spPr>
          <a:xfrm>
            <a:off x="4474031" y="1510486"/>
            <a:ext cx="127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(aq)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91934-B703-714F-AC13-6685CE16112C}"/>
              </a:ext>
            </a:extLst>
          </p:cNvPr>
          <p:cNvSpPr txBox="1"/>
          <p:nvPr/>
        </p:nvSpPr>
        <p:spPr>
          <a:xfrm>
            <a:off x="6531429" y="1741318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8CA4-6BF3-5347-88AD-99B275CBB4C2}"/>
              </a:ext>
            </a:extLst>
          </p:cNvPr>
          <p:cNvSpPr txBox="1"/>
          <p:nvPr/>
        </p:nvSpPr>
        <p:spPr>
          <a:xfrm>
            <a:off x="6750850" y="2985820"/>
            <a:ext cx="15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4AA6A-1A9B-3844-909D-897B50C64289}"/>
              </a:ext>
            </a:extLst>
          </p:cNvPr>
          <p:cNvSpPr txBox="1"/>
          <p:nvPr/>
        </p:nvSpPr>
        <p:spPr>
          <a:xfrm>
            <a:off x="5529942" y="3171949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(l)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AB184-D18A-874C-9C48-CCC7446398F2}"/>
              </a:ext>
            </a:extLst>
          </p:cNvPr>
          <p:cNvSpPr txBox="1"/>
          <p:nvPr/>
        </p:nvSpPr>
        <p:spPr>
          <a:xfrm>
            <a:off x="5382647" y="4417366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92100-817E-494E-AC09-65ED20B54265}"/>
              </a:ext>
            </a:extLst>
          </p:cNvPr>
          <p:cNvSpPr txBox="1"/>
          <p:nvPr/>
        </p:nvSpPr>
        <p:spPr>
          <a:xfrm>
            <a:off x="7249889" y="79789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Songti TC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 Sieffert</dc:creator>
  <cp:lastModifiedBy>Michael Michael Sieffert</cp:lastModifiedBy>
  <cp:revision>4</cp:revision>
  <dcterms:created xsi:type="dcterms:W3CDTF">2022-01-16T19:56:21Z</dcterms:created>
  <dcterms:modified xsi:type="dcterms:W3CDTF">2022-01-16T20:16:37Z</dcterms:modified>
</cp:coreProperties>
</file>