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andwatch.com/blog/understanding-sentiment-analysis/" TargetMode="External"/><Relationship Id="rId5" Type="http://schemas.openxmlformats.org/officeDocument/2006/relationships/hyperlink" Target="https://www.lexalytics.com/technology/sentiment" TargetMode="External"/><Relationship Id="rId4" Type="http://schemas.openxmlformats.org/officeDocument/2006/relationships/hyperlink" Target="https://en.wikipedia.org/wiki/Sentiment_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map, text&#10;&#10;Description generated with very high confidence">
            <a:extLst>
              <a:ext uri="{FF2B5EF4-FFF2-40B4-BE49-F238E27FC236}">
                <a16:creationId xmlns:a16="http://schemas.microsoft.com/office/drawing/2014/main" id="{E8CF1699-518A-45B6-AB27-909FDD13E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/>
          </a:blip>
          <a:srcRect l="4444" r="1" b="1"/>
          <a:stretch/>
        </p:blipFill>
        <p:spPr>
          <a:xfrm>
            <a:off x="15354" y="10"/>
            <a:ext cx="12191980" cy="6857990"/>
          </a:xfrm>
          <a:prstGeom prst="rect">
            <a:avLst/>
          </a:prstGeom>
        </p:spPr>
      </p:pic>
      <p:sp>
        <p:nvSpPr>
          <p:cNvPr id="29" name="Snip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0">
                <a:schemeClr val="dk2">
                  <a:tint val="97000"/>
                  <a:hueMod val="92000"/>
                  <a:satMod val="169000"/>
                  <a:lumMod val="164000"/>
                  <a:alpha val="8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32" name="Straight Connector 3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194E9-7E86-456D-ADA5-D66EDC999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 dirty="0"/>
              <a:t>sentiment analysis OF TWEETS</a:t>
            </a:r>
            <a:br>
              <a:rPr lang="en-US" dirty="0"/>
            </a:br>
            <a:r>
              <a:rPr lang="en-US" dirty="0"/>
              <a:t>-#DEMONETIZATION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7E441-FF0C-446A-BE06-2CCAE90C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157784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tx1"/>
                </a:solidFill>
              </a:rPr>
              <a:t>GROUP 01: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JIGYASA KOHLI (jk423@njit.edu)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KEKA NANDI (kn262@njit.edu)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JOHN COX (jc843@njit.edu)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SAURABH JADHAV (smj33@njit.edu)</a:t>
            </a:r>
          </a:p>
        </p:txBody>
      </p:sp>
    </p:spTree>
    <p:extLst>
      <p:ext uri="{BB962C8B-B14F-4D97-AF65-F5344CB8AC3E}">
        <p14:creationId xmlns:p14="http://schemas.microsoft.com/office/powerpoint/2010/main" val="36647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map, text&#10;&#10;Description generated with very high confidence">
            <a:extLst>
              <a:ext uri="{FF2B5EF4-FFF2-40B4-BE49-F238E27FC236}">
                <a16:creationId xmlns:a16="http://schemas.microsoft.com/office/drawing/2014/main" id="{B90469A9-6765-44CE-B9DB-957384E46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4B200-DEDA-4E7E-84F9-C10E7D19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140" y="4528078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E212-2E52-46E2-A849-B015861A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 lvl="0"/>
            <a:r>
              <a:rPr lang="en-US" u="sng" dirty="0">
                <a:solidFill>
                  <a:schemeClr val="tx1"/>
                </a:solidFill>
                <a:hlinkClick r:id="rId3"/>
              </a:rPr>
              <a:t>www.kaggle.com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u="sng" dirty="0">
                <a:solidFill>
                  <a:schemeClr val="tx1"/>
                </a:solidFill>
                <a:hlinkClick r:id="rId4"/>
              </a:rPr>
              <a:t>https://en.wikipedia.org/wiki/Sentiment_analysis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u="sng" dirty="0">
                <a:solidFill>
                  <a:schemeClr val="tx1"/>
                </a:solidFill>
                <a:hlinkClick r:id="rId5"/>
              </a:rPr>
              <a:t>https://www.lexalytics.com/technology/sentiment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u="sng" dirty="0">
                <a:solidFill>
                  <a:schemeClr val="tx1"/>
                </a:solidFill>
                <a:hlinkClick r:id="rId6"/>
              </a:rPr>
              <a:t>https://www.brandwatch.com/blog/understanding-sentiment-analysis/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0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E1601C18-DDBF-47A1-B743-234FB766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9" r="-1" b="-1"/>
          <a:stretch/>
        </p:blipFill>
        <p:spPr>
          <a:xfrm>
            <a:off x="8314288" y="732999"/>
            <a:ext cx="3239538" cy="4334450"/>
          </a:xfrm>
          <a:custGeom>
            <a:avLst/>
            <a:gdLst>
              <a:gd name="connsiteX0" fmla="*/ 322464 w 3239538"/>
              <a:gd name="connsiteY0" fmla="*/ 0 h 4334450"/>
              <a:gd name="connsiteX1" fmla="*/ 3239538 w 3239538"/>
              <a:gd name="connsiteY1" fmla="*/ 0 h 4334450"/>
              <a:gd name="connsiteX2" fmla="*/ 3239538 w 3239538"/>
              <a:gd name="connsiteY2" fmla="*/ 4011987 h 4334450"/>
              <a:gd name="connsiteX3" fmla="*/ 2917075 w 3239538"/>
              <a:gd name="connsiteY3" fmla="*/ 4334450 h 4334450"/>
              <a:gd name="connsiteX4" fmla="*/ 0 w 3239538"/>
              <a:gd name="connsiteY4" fmla="*/ 4334450 h 4334450"/>
              <a:gd name="connsiteX5" fmla="*/ 0 w 3239538"/>
              <a:gd name="connsiteY5" fmla="*/ 322464 h 433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3" name="Group 3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30D2CF-C4D3-4F08-911B-C06618C0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599614" cy="1507067"/>
          </a:xfrm>
        </p:spPr>
        <p:txBody>
          <a:bodyPr>
            <a:noAutofit/>
          </a:bodyPr>
          <a:lstStyle/>
          <a:p>
            <a:r>
              <a:rPr lang="en-US" sz="4800" dirty="0"/>
              <a:t>         </a:t>
            </a:r>
            <a:br>
              <a:rPr lang="en-US" sz="4800" dirty="0"/>
            </a:br>
            <a:r>
              <a:rPr lang="en-US" sz="4800" dirty="0"/>
              <a:t>            </a:t>
            </a:r>
            <a:br>
              <a:rPr lang="en-US" sz="4800" dirty="0"/>
            </a:br>
            <a:r>
              <a:rPr lang="en-US" sz="4800" dirty="0"/>
              <a:t>     DEMONETIZATION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CF6E-53EC-477C-A5E6-65EE0038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350079" cy="36152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Demonetization is the absolute withdrawal of a particular form of currency from circulation.</a:t>
            </a:r>
          </a:p>
          <a:p>
            <a:pPr algn="just"/>
            <a:r>
              <a:rPr lang="en-US" dirty="0"/>
              <a:t>The Demonetization started on 8</a:t>
            </a:r>
            <a:r>
              <a:rPr lang="en-US" baseline="30000" dirty="0"/>
              <a:t>th</a:t>
            </a:r>
            <a:r>
              <a:rPr lang="en-US" dirty="0"/>
              <a:t> November 2016 and ended on 30</a:t>
            </a:r>
            <a:r>
              <a:rPr lang="en-US" baseline="30000" dirty="0"/>
              <a:t>th</a:t>
            </a:r>
            <a:r>
              <a:rPr lang="en-US" dirty="0"/>
              <a:t> December, 2016.</a:t>
            </a:r>
          </a:p>
          <a:p>
            <a:pPr algn="just"/>
            <a:r>
              <a:rPr lang="en-US" dirty="0"/>
              <a:t>The use of 500 &amp; 1000 Rupees note was abruptly prohibited with the motive to eradicate corruption.</a:t>
            </a:r>
          </a:p>
          <a:p>
            <a:pPr algn="just"/>
            <a:r>
              <a:rPr lang="en-US" dirty="0"/>
              <a:t>Was it a Good or Bad decision?</a:t>
            </a:r>
          </a:p>
          <a:p>
            <a:pPr algn="just"/>
            <a:r>
              <a:rPr lang="en-US" dirty="0"/>
              <a:t>Did people support the resolution? </a:t>
            </a:r>
          </a:p>
          <a:p>
            <a:pPr algn="just"/>
            <a:r>
              <a:rPr lang="en-US" dirty="0"/>
              <a:t>Let’s find out…</a:t>
            </a:r>
          </a:p>
        </p:txBody>
      </p:sp>
    </p:spTree>
    <p:extLst>
      <p:ext uri="{BB962C8B-B14F-4D97-AF65-F5344CB8AC3E}">
        <p14:creationId xmlns:p14="http://schemas.microsoft.com/office/powerpoint/2010/main" val="19016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233815-8102-4CCF-92EA-0C6C36F7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04" y="1714957"/>
            <a:ext cx="3185108" cy="186339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B04B0B-27C4-4078-9264-895D2529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       </a:t>
            </a:r>
            <a:br>
              <a:rPr lang="en-US" sz="4800" dirty="0"/>
            </a:br>
            <a:r>
              <a:rPr lang="en-US" sz="4800" dirty="0"/>
              <a:t>    </a:t>
            </a:r>
            <a:r>
              <a:rPr lang="en-US" sz="5300" dirty="0"/>
              <a:t>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DA05-C59D-4853-A307-720722D0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Often called as “Opinion Mining”, Sentiment Analysis is the method to let you know what people think about any topic/brand/product/etc. </a:t>
            </a:r>
          </a:p>
          <a:p>
            <a:pPr algn="just"/>
            <a:r>
              <a:rPr lang="en-US" dirty="0"/>
              <a:t>It is the most efficient way of evaluating people’s expression to determine various emotions and polarity.</a:t>
            </a:r>
          </a:p>
          <a:p>
            <a:pPr algn="just"/>
            <a:r>
              <a:rPr lang="en-US" dirty="0"/>
              <a:t>The most important thing in Sentiment Analysis is to review the data at defined time intervals to understand the change.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904DA5-2B52-47A0-8FAB-9D3CCE6AC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791239" y="1069411"/>
            <a:ext cx="5304759" cy="290435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9AE13-AE47-4BCA-936B-A090FBBD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11673506" cy="15070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 </a:t>
            </a:r>
            <a:br>
              <a:rPr lang="en-US" sz="4800" dirty="0"/>
            </a:br>
            <a:br>
              <a:rPr lang="en-US" sz="4800" dirty="0"/>
            </a:br>
            <a:r>
              <a:rPr lang="en-US" sz="4400" dirty="0"/>
              <a:t>Why r for TWITTER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FBAF-2CF2-457D-8084-8A058BFF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Text analysis in R is well suited because of in-built packages and frameworks.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Better Visualization methods because sentiment analysis is all about Visualization.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 is easy to create reproducible modules with high-quality analysis.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 has inbuilt packages to deal with Twitter data like twitter.</a:t>
            </a:r>
          </a:p>
        </p:txBody>
      </p:sp>
    </p:spTree>
    <p:extLst>
      <p:ext uri="{BB962C8B-B14F-4D97-AF65-F5344CB8AC3E}">
        <p14:creationId xmlns:p14="http://schemas.microsoft.com/office/powerpoint/2010/main" val="8244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E8AA2262-E782-4942-8D78-1AE1AE47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2" y="1062281"/>
            <a:ext cx="2948333" cy="358460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32242-9DED-4289-81A5-AB6EF8E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850" y="4506382"/>
            <a:ext cx="8534400" cy="150706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800" dirty="0"/>
              <a:t>APPROACH ADOPTED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2BD7-5333-4824-9606-2FD6E1C3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700" dirty="0"/>
              <a:t>Data Extraction: Using Python Script, approximately 10,000 tweets were extracted and stored into a csv file.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Data Cleaning: Being raw data, it required cleaning which included removing NAs, html links, punctuations, blank spaces, numbers, etc.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Sentiment Analysis: Emotions (joy, sadness, fear, surprise, anger, disgust) and polarities (positive, negative and neutral) associated with the tweets were discovered. 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Visualizations: To put things into perspective, this is a very necessary step. Everything derived in above step is visualized using packages like ggplot2 and word-cloud. </a:t>
            </a:r>
          </a:p>
        </p:txBody>
      </p:sp>
    </p:spTree>
    <p:extLst>
      <p:ext uri="{BB962C8B-B14F-4D97-AF65-F5344CB8AC3E}">
        <p14:creationId xmlns:p14="http://schemas.microsoft.com/office/powerpoint/2010/main" val="36351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cxnSp>
        <p:nvCxnSpPr>
          <p:cNvPr id="36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nip Diagonal Corner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14B11-9280-4167-9F08-87DC1EDE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4" y="1012054"/>
            <a:ext cx="4523638" cy="283383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CE330-3CEB-4099-A868-5FDC9D8D7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0953" y="1004621"/>
            <a:ext cx="4497351" cy="281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EFAE5-1BD4-449E-92F7-6E2FEE37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2" y="4755475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INSIGHFUL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30218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cxnSp>
        <p:nvCxnSpPr>
          <p:cNvPr id="36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nip Diagonal Corner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C8E9D-9702-4E85-B4DE-0948C6D4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751340"/>
            <a:ext cx="5028534" cy="3401560"/>
          </a:xfrm>
          <a:prstGeom prst="rect">
            <a:avLst/>
          </a:prstGeom>
        </p:spPr>
      </p:pic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0FE26A3-8A0D-49E3-8030-13FE8D197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0953" y="1057276"/>
            <a:ext cx="4497351" cy="273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F0E0F-238E-45C9-8AF2-5C6686B9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73679"/>
            <a:ext cx="11230438" cy="123325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INSIGHFUL VISUALIZATIONS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34942-62F9-4ECA-BAC9-5F152CDC59FD}"/>
              </a:ext>
            </a:extLst>
          </p:cNvPr>
          <p:cNvSpPr txBox="1"/>
          <p:nvPr/>
        </p:nvSpPr>
        <p:spPr>
          <a:xfrm>
            <a:off x="1943787" y="3479308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20 MOST USED WORDS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5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977075-6F2F-469F-873E-69025994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242" y="1342968"/>
            <a:ext cx="2185817" cy="282953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1AB5-F0C8-417B-933E-5B4303B0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7" y="465878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5BC2-4349-437E-A782-F256CEC7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main motive of the project was to understand the sentiment of Twitter population exclusively on the topic of Demonetization.</a:t>
            </a:r>
          </a:p>
          <a:p>
            <a:pPr algn="just"/>
            <a:r>
              <a:rPr lang="en-US"/>
              <a:t>Majority of twitter population bolstered the Demonetization resolution.</a:t>
            </a:r>
          </a:p>
          <a:p>
            <a:pPr algn="just"/>
            <a:r>
              <a:rPr lang="en-US"/>
              <a:t>It was a Good decision indeed.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E242B50-4DA0-49F9-A3C2-ABA2FD4F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0" y="818506"/>
            <a:ext cx="3185108" cy="339744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9EC7A-0D03-4415-B7B3-9879899F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26" y="4656007"/>
            <a:ext cx="8534400" cy="1507067"/>
          </a:xfrm>
        </p:spPr>
        <p:txBody>
          <a:bodyPr>
            <a:normAutofit/>
          </a:bodyPr>
          <a:lstStyle/>
          <a:p>
            <a:pPr algn="just"/>
            <a:r>
              <a:rPr lang="en-US"/>
              <a:t> 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A73D-3196-46A3-8867-B2A58A7D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 dirty="0"/>
              <a:t>All expressions cannot be strictly classified as positive, negative or neutral</a:t>
            </a:r>
          </a:p>
          <a:p>
            <a:r>
              <a:rPr lang="en-US" dirty="0"/>
              <a:t>Teaching a machine to understand the tone, grammatical nuances, slangs, misspellings, social media lingos is quite difficult due to its huge variations.</a:t>
            </a:r>
          </a:p>
          <a:p>
            <a:r>
              <a:rPr lang="en-US" dirty="0"/>
              <a:t>With large datasets, the insights gained will overshadow the concerns at granular level and the focus will be to make the results more interpretable and actionable.</a:t>
            </a:r>
          </a:p>
        </p:txBody>
      </p:sp>
    </p:spTree>
    <p:extLst>
      <p:ext uri="{BB962C8B-B14F-4D97-AF65-F5344CB8AC3E}">
        <p14:creationId xmlns:p14="http://schemas.microsoft.com/office/powerpoint/2010/main" val="14309543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497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sentiment analysis OF TWEETS -#DEMONETIZATION </vt:lpstr>
      <vt:lpstr>                            DEMONETIZATION IN INDIA</vt:lpstr>
      <vt:lpstr>            SENTIMENT ANALYSIS?</vt:lpstr>
      <vt:lpstr>   Why r for TWITTER SENTIMENT analysis?</vt:lpstr>
      <vt:lpstr> APPROACH ADOPTED</vt:lpstr>
      <vt:lpstr>INSIGHFUL VISUALIZATIONS</vt:lpstr>
      <vt:lpstr>INSIGHFUL VISUALIZATIONS (CONTD.)</vt:lpstr>
      <vt:lpstr> CONCLUSION</vt:lpstr>
      <vt:lpstr>  CHALLENGES</vt:lpstr>
      <vt:lpstr>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-DEMONETIZATION</dc:title>
  <dc:creator>Saurabh Jadhav</dc:creator>
  <cp:lastModifiedBy>Saurabh Jadhav</cp:lastModifiedBy>
  <cp:revision>12</cp:revision>
  <dcterms:created xsi:type="dcterms:W3CDTF">2017-07-12T23:37:20Z</dcterms:created>
  <dcterms:modified xsi:type="dcterms:W3CDTF">2017-07-13T01:26:12Z</dcterms:modified>
</cp:coreProperties>
</file>