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4574" autoAdjust="0"/>
  </p:normalViewPr>
  <p:slideViewPr>
    <p:cSldViewPr>
      <p:cViewPr varScale="1">
        <p:scale>
          <a:sx n="51" d="100"/>
          <a:sy n="51" d="100"/>
        </p:scale>
        <p:origin x="-122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login Module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Phase 1</c:v>
                </c:pt>
                <c:pt idx="1">
                  <c:v>Phase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</c:v>
                </c:pt>
                <c:pt idx="1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Customer Module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Phase 1</c:v>
                </c:pt>
                <c:pt idx="1">
                  <c:v>Phase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99</c:v>
                </c:pt>
                <c:pt idx="1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Vendor Module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Phase 1</c:v>
                </c:pt>
                <c:pt idx="1">
                  <c:v>Phase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Product Module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Phase 1</c:v>
                </c:pt>
                <c:pt idx="1">
                  <c:v>Phase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25</c:v>
                </c:pt>
                <c:pt idx="1">
                  <c:v>100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Shopping Cart Module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Phase 1</c:v>
                </c:pt>
                <c:pt idx="1">
                  <c:v>Phase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3</c:v>
                </c:pt>
                <c:pt idx="1">
                  <c:v>97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user Module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Phase 1</c:v>
                </c:pt>
                <c:pt idx="1">
                  <c:v>Phase 2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5</c:v>
                </c:pt>
                <c:pt idx="1">
                  <c:v>95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Admin Module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Phase 1</c:v>
                </c:pt>
                <c:pt idx="1">
                  <c:v>Phase 2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5</c:v>
                </c:pt>
                <c:pt idx="1">
                  <c:v>95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Listener Module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Phase 1</c:v>
                </c:pt>
                <c:pt idx="1">
                  <c:v>Phase 2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Finance and Payment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Phase 1</c:v>
                </c:pt>
                <c:pt idx="1">
                  <c:v>Phase 2</c:v>
                </c:pt>
              </c:strCache>
            </c:strRef>
          </c:cat>
          <c:val>
            <c:numRef>
              <c:f>Sheet1!$J$2:$J$3</c:f>
              <c:numCache>
                <c:formatCode>General</c:formatCod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Payment Module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Phase 1</c:v>
                </c:pt>
                <c:pt idx="1">
                  <c:v>Phase 2</c:v>
                </c:pt>
              </c:strCache>
            </c:strRef>
          </c:cat>
          <c:val>
            <c:numRef>
              <c:f>Sheet1!$K$2:$K$3</c:f>
              <c:numCache>
                <c:formatCode>General</c:formatCode>
                <c:ptCount val="2"/>
                <c:pt idx="0">
                  <c:v>2</c:v>
                </c:pt>
                <c:pt idx="1">
                  <c:v>98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Testing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Phase 1</c:v>
                </c:pt>
                <c:pt idx="1">
                  <c:v>Phase 2</c:v>
                </c:pt>
              </c:strCache>
            </c:strRef>
          </c:cat>
          <c:val>
            <c:numRef>
              <c:f>Sheet1!$L$2:$L$3</c:f>
              <c:numCache>
                <c:formatCode>General</c:formatCode>
                <c:ptCount val="2"/>
                <c:pt idx="0">
                  <c:v>5</c:v>
                </c:pt>
                <c:pt idx="1">
                  <c:v>95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Listener Code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Phase 1</c:v>
                </c:pt>
                <c:pt idx="1">
                  <c:v>Phase 2</c:v>
                </c:pt>
              </c:strCache>
            </c:strRef>
          </c:cat>
          <c:val>
            <c:numRef>
              <c:f>Sheet1!$M$2:$M$3</c:f>
              <c:numCache>
                <c:formatCode>General</c:formatCode>
                <c:ptCount val="2"/>
                <c:pt idx="0">
                  <c:v>2</c:v>
                </c:pt>
                <c:pt idx="1">
                  <c:v>98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Documentation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Phase 1</c:v>
                </c:pt>
                <c:pt idx="1">
                  <c:v>Phase 2</c:v>
                </c:pt>
              </c:strCache>
            </c:strRef>
          </c:cat>
          <c:val>
            <c:numRef>
              <c:f>Sheet1!$N$2:$N$3</c:f>
              <c:numCache>
                <c:formatCode>General</c:formatCode>
                <c:ptCount val="2"/>
                <c:pt idx="0">
                  <c:v>98</c:v>
                </c:pt>
                <c:pt idx="1">
                  <c:v>2</c:v>
                </c:pt>
              </c:numCache>
            </c:numRef>
          </c:val>
        </c:ser>
        <c:axId val="66469888"/>
        <c:axId val="66471424"/>
      </c:barChart>
      <c:catAx>
        <c:axId val="66469888"/>
        <c:scaling>
          <c:orientation val="minMax"/>
        </c:scaling>
        <c:axPos val="b"/>
        <c:tickLblPos val="nextTo"/>
        <c:crossAx val="66471424"/>
        <c:crosses val="autoZero"/>
        <c:auto val="1"/>
        <c:lblAlgn val="ctr"/>
        <c:lblOffset val="100"/>
      </c:catAx>
      <c:valAx>
        <c:axId val="66471424"/>
        <c:scaling>
          <c:orientation val="minMax"/>
        </c:scaling>
        <c:axPos val="l"/>
        <c:majorGridlines/>
        <c:numFmt formatCode="General" sourceLinked="1"/>
        <c:tickLblPos val="nextTo"/>
        <c:crossAx val="6646988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C02AF-C260-44F2-BCC1-A4DE8208A976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1781-847A-44FD-833F-1759A38161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graph show how much %work is completed in phase1 and remaining in phase2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1781-847A-44FD-833F-1759A381615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A77-9C8D-44F3-8396-552AA8830EA8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76A-79C1-4C55-9BBA-59641DE6E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A77-9C8D-44F3-8396-552AA8830EA8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76A-79C1-4C55-9BBA-59641DE6E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A77-9C8D-44F3-8396-552AA8830EA8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76A-79C1-4C55-9BBA-59641DE6E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A77-9C8D-44F3-8396-552AA8830EA8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76A-79C1-4C55-9BBA-59641DE6E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A77-9C8D-44F3-8396-552AA8830EA8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76A-79C1-4C55-9BBA-59641DE6E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A77-9C8D-44F3-8396-552AA8830EA8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76A-79C1-4C55-9BBA-59641DE6E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A77-9C8D-44F3-8396-552AA8830EA8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76A-79C1-4C55-9BBA-59641DE6E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A77-9C8D-44F3-8396-552AA8830EA8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76A-79C1-4C55-9BBA-59641DE6E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A77-9C8D-44F3-8396-552AA8830EA8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76A-79C1-4C55-9BBA-59641DE6E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A77-9C8D-44F3-8396-552AA8830EA8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8476A-79C1-4C55-9BBA-59641DE6E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CA77-9C8D-44F3-8396-552AA8830EA8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C8476A-79C1-4C55-9BBA-59641DE6E4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A6CA77-9C8D-44F3-8396-552AA8830EA8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C8476A-79C1-4C55-9BBA-59641DE6E42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1676399"/>
          </a:xfrm>
        </p:spPr>
        <p:txBody>
          <a:bodyPr/>
          <a:lstStyle/>
          <a:p>
            <a:r>
              <a:rPr lang="en-US" b="1" dirty="0" smtClean="0"/>
              <a:t>MyCompany.com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505200"/>
            <a:ext cx="3352800" cy="25146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b="1" dirty="0" smtClean="0"/>
              <a:t>Group members:</a:t>
            </a:r>
          </a:p>
          <a:p>
            <a:pPr algn="l"/>
            <a:r>
              <a:rPr lang="en-US" sz="9600" dirty="0" smtClean="0"/>
              <a:t>James</a:t>
            </a:r>
          </a:p>
          <a:p>
            <a:pPr algn="l"/>
            <a:r>
              <a:rPr lang="en-US" sz="9600" dirty="0" smtClean="0"/>
              <a:t>Va Yim </a:t>
            </a:r>
          </a:p>
          <a:p>
            <a:pPr algn="l"/>
            <a:r>
              <a:rPr lang="en-US" sz="9600" dirty="0" smtClean="0"/>
              <a:t>Yogendra </a:t>
            </a:r>
          </a:p>
          <a:p>
            <a:pPr algn="l"/>
            <a:r>
              <a:rPr lang="en-US" sz="9600" dirty="0" smtClean="0"/>
              <a:t>Talak </a:t>
            </a:r>
            <a:endParaRPr lang="en-US" sz="4400" dirty="0" smtClean="0"/>
          </a:p>
          <a:p>
            <a:pPr algn="l"/>
            <a:r>
              <a:rPr lang="en-US" sz="9600" dirty="0" smtClean="0"/>
              <a:t>Weldu</a:t>
            </a:r>
          </a:p>
          <a:p>
            <a:pPr algn="l"/>
            <a:r>
              <a:rPr lang="en-US" sz="9600" dirty="0" smtClean="0"/>
              <a:t>Md Mojahidul</a:t>
            </a:r>
            <a:endParaRPr lang="en-US" sz="9600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67000" y="1676400"/>
            <a:ext cx="56388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Group1, July 2014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Scope and scope details</a:t>
            </a:r>
          </a:p>
          <a:p>
            <a:pPr>
              <a:buNone/>
            </a:pPr>
            <a:r>
              <a:rPr lang="en-US" dirty="0" smtClean="0"/>
              <a:t>Requirement gathering</a:t>
            </a:r>
          </a:p>
          <a:p>
            <a:pPr>
              <a:buNone/>
            </a:pPr>
            <a:r>
              <a:rPr lang="en-US" dirty="0" smtClean="0"/>
              <a:t>Integration plan</a:t>
            </a:r>
          </a:p>
          <a:p>
            <a:pPr>
              <a:buNone/>
            </a:pPr>
            <a:r>
              <a:rPr lang="en-US" dirty="0" smtClean="0"/>
              <a:t>Change request</a:t>
            </a:r>
          </a:p>
          <a:p>
            <a:pPr>
              <a:buNone/>
            </a:pPr>
            <a:r>
              <a:rPr lang="en-US" dirty="0" smtClean="0"/>
              <a:t>Functional specifications</a:t>
            </a:r>
          </a:p>
          <a:p>
            <a:pPr>
              <a:buNone/>
            </a:pPr>
            <a:r>
              <a:rPr lang="en-US" dirty="0" smtClean="0"/>
              <a:t>WBS</a:t>
            </a:r>
          </a:p>
          <a:p>
            <a:pPr>
              <a:buNone/>
            </a:pPr>
            <a:r>
              <a:rPr lang="en-US" dirty="0" smtClean="0"/>
              <a:t>Schedule</a:t>
            </a:r>
          </a:p>
          <a:p>
            <a:pPr>
              <a:buNone/>
            </a:pPr>
            <a:r>
              <a:rPr lang="en-US" dirty="0" smtClean="0"/>
              <a:t>UTP</a:t>
            </a:r>
          </a:p>
          <a:p>
            <a:pPr>
              <a:buNone/>
            </a:pPr>
            <a:r>
              <a:rPr lang="en-US" dirty="0" smtClean="0"/>
              <a:t>Class-diagram and ER-diagram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</a:t>
            </a:r>
            <a:r>
              <a:rPr lang="en-US" sz="3600" dirty="0" smtClean="0">
                <a:solidFill>
                  <a:schemeClr val="accent1"/>
                </a:solidFill>
              </a:rPr>
              <a:t>Class diagram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2" descr="C:\Users\Weldino\Desktop\Main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5409188" cy="47244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out phase1 second iteration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Put the hyper link here??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6705600" cy="381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  Time is a major risk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633408"/>
          <a:ext cx="8229600" cy="39502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914400"/>
                <a:gridCol w="990600"/>
                <a:gridCol w="1066800"/>
                <a:gridCol w="1028700"/>
                <a:gridCol w="1028700"/>
                <a:gridCol w="1028700"/>
                <a:gridCol w="1028700"/>
              </a:tblGrid>
              <a:tr h="6552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IDENTIFIED BY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ANALYSIS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RESOLVE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ALTERNATIVE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BACK-UP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LESSONS LEARNED</a:t>
                      </a:r>
                      <a:endParaRPr lang="en-US" sz="1400" dirty="0"/>
                    </a:p>
                  </a:txBody>
                  <a:tcPr/>
                </a:tc>
              </a:tr>
              <a:tr h="1283293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07/09/2014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day and night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978088">
                <a:tc>
                  <a:txBody>
                    <a:bodyPr/>
                    <a:lstStyle/>
                    <a:p>
                      <a:r>
                        <a:rPr lang="en-US" dirty="0" smtClean="0"/>
                        <a:t>No automatic</a:t>
                      </a:r>
                      <a:r>
                        <a:rPr lang="en-US" baseline="0" dirty="0" smtClean="0"/>
                        <a:t> integration of the project 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07/10/2014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Maven setup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 sharing of codes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RISK MANAGMENT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874520"/>
          </a:xfrm>
        </p:spPr>
        <p:txBody>
          <a:bodyPr/>
          <a:lstStyle/>
          <a:p>
            <a:r>
              <a:rPr lang="en-US" dirty="0" smtClean="0"/>
              <a:t>Software development is done by following laying structure like MVC pattern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4191000"/>
            <a:ext cx="8229600" cy="1874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Life is found in layers.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 descr="C:\Users\Weldino\AppData\Local\Microsoft\Windows\INetCache\IE\GCHQNDO1\MC900441952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798674"/>
            <a:ext cx="2540479" cy="1849525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</TotalTime>
  <Words>136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MyCompany.com</vt:lpstr>
      <vt:lpstr>Documentation</vt:lpstr>
      <vt:lpstr>Design: Class diagram</vt:lpstr>
      <vt:lpstr>WORK IN PROGRESS</vt:lpstr>
      <vt:lpstr>Check out phase1 second iteration </vt:lpstr>
      <vt:lpstr>  Time is a major risk</vt:lpstr>
      <vt:lpstr>SCI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MyCompany.com</dc:title>
  <dc:creator>Weldino Berhe</dc:creator>
  <cp:lastModifiedBy>Weldino Berhe</cp:lastModifiedBy>
  <cp:revision>19</cp:revision>
  <dcterms:created xsi:type="dcterms:W3CDTF">2014-07-11T20:17:25Z</dcterms:created>
  <dcterms:modified xsi:type="dcterms:W3CDTF">2014-07-12T03:00:14Z</dcterms:modified>
</cp:coreProperties>
</file>